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Layouts/slideLayout1.xml" ContentType="application/vnd.openxmlformats-officedocument.presentationml.slideLayout+xml"/>
  <Default Extension="wav" ContentType="audio/wav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gif" ContentType="image/gif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71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</p:sldIdLst>
  <p:sldSz cx="9144000" cy="6858000" type="screen4x3"/>
  <p:notesSz cx="6858000" cy="9144000"/>
  <p:defaultTextStyle>
    <a:defPPr>
      <a:defRPr lang="en-US"/>
    </a:defPPr>
    <a:lvl1pPr marL="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latinLnBrk="0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4" d="100"/>
          <a:sy n="64" d="100"/>
        </p:scale>
        <p:origin x="-1482" y="-10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add title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EAF463A-BC7C-46EE-9F1E-7F377CCA4891}" type="datetimeFigureOut">
              <a:rPr lang="en-US" smtClean="0"/>
              <a:pPr/>
              <a:t>6/25/2015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483448D-3A78-4528-A469-B745A65DA480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latinLnBrk="0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latinLnBrk="0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latinLnBrk="0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latinLnBrk="0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latinLnBrk="0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latinLnBrk="0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latinLnBrk="0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latinLnBrk="0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png"/><Relationship Id="rId13" Type="http://schemas.openxmlformats.org/officeDocument/2006/relationships/image" Target="../media/image10.png"/><Relationship Id="rId3" Type="http://schemas.openxmlformats.org/officeDocument/2006/relationships/audio" Target="../media/audio3.wav"/><Relationship Id="rId7" Type="http://schemas.openxmlformats.org/officeDocument/2006/relationships/image" Target="../media/image5.png"/><Relationship Id="rId12" Type="http://schemas.openxmlformats.org/officeDocument/2006/relationships/image" Target="../media/image9.png"/><Relationship Id="rId2" Type="http://schemas.openxmlformats.org/officeDocument/2006/relationships/audio" Target="../media/audio2.wav"/><Relationship Id="rId16" Type="http://schemas.openxmlformats.org/officeDocument/2006/relationships/image" Target="../media/image13.png"/><Relationship Id="rId1" Type="http://schemas.openxmlformats.org/officeDocument/2006/relationships/audio" Target="../media/audio1.wav"/><Relationship Id="rId6" Type="http://schemas.openxmlformats.org/officeDocument/2006/relationships/image" Target="../media/image4.png"/><Relationship Id="rId11" Type="http://schemas.openxmlformats.org/officeDocument/2006/relationships/slide" Target="slide4.xml"/><Relationship Id="rId5" Type="http://schemas.openxmlformats.org/officeDocument/2006/relationships/image" Target="../media/image3.jpeg"/><Relationship Id="rId15" Type="http://schemas.openxmlformats.org/officeDocument/2006/relationships/image" Target="../media/image12.png"/><Relationship Id="rId10" Type="http://schemas.openxmlformats.org/officeDocument/2006/relationships/image" Target="../media/image8.png"/><Relationship Id="rId4" Type="http://schemas.openxmlformats.org/officeDocument/2006/relationships/slideLayout" Target="../slideLayouts/slideLayout7.xml"/><Relationship Id="rId9" Type="http://schemas.openxmlformats.org/officeDocument/2006/relationships/image" Target="../media/image7.png"/><Relationship Id="rId14" Type="http://schemas.openxmlformats.org/officeDocument/2006/relationships/image" Target="../media/image11.png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3" Type="http://schemas.openxmlformats.org/officeDocument/2006/relationships/image" Target="../media/image14.jpeg"/><Relationship Id="rId7" Type="http://schemas.openxmlformats.org/officeDocument/2006/relationships/image" Target="../media/image18.gif"/><Relationship Id="rId2" Type="http://schemas.openxmlformats.org/officeDocument/2006/relationships/slideLayout" Target="../slideLayouts/slideLayout7.xml"/><Relationship Id="rId1" Type="http://schemas.openxmlformats.org/officeDocument/2006/relationships/audio" Target="file:///D:\&#1048;&#1085;&#1090;&#1077;&#1088;&#1072;&#1082;&#1090;&#1080;&#1074;&#1085;&#1099;&#1077;%20&#1080;&#1075;&#1088;&#1099;\&#1041;&#1083;&#1086;&#1082;&#1080;\006.wav" TargetMode="External"/><Relationship Id="rId6" Type="http://schemas.openxmlformats.org/officeDocument/2006/relationships/image" Target="../media/image17.gif"/><Relationship Id="rId5" Type="http://schemas.openxmlformats.org/officeDocument/2006/relationships/image" Target="../media/image16.gif"/><Relationship Id="rId4" Type="http://schemas.openxmlformats.org/officeDocument/2006/relationships/image" Target="../media/image15.gif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8.gif"/><Relationship Id="rId5" Type="http://schemas.openxmlformats.org/officeDocument/2006/relationships/image" Target="../media/image22.png"/><Relationship Id="rId4" Type="http://schemas.openxmlformats.org/officeDocument/2006/relationships/image" Target="../media/image7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7.png"/><Relationship Id="rId3" Type="http://schemas.openxmlformats.org/officeDocument/2006/relationships/image" Target="../media/image23.jpeg"/><Relationship Id="rId7" Type="http://schemas.openxmlformats.org/officeDocument/2006/relationships/image" Target="../media/image26.png"/><Relationship Id="rId2" Type="http://schemas.openxmlformats.org/officeDocument/2006/relationships/slideLayout" Target="../slideLayouts/slideLayout7.xml"/><Relationship Id="rId1" Type="http://schemas.openxmlformats.org/officeDocument/2006/relationships/audio" Target="../media/audio4.wav"/><Relationship Id="rId6" Type="http://schemas.openxmlformats.org/officeDocument/2006/relationships/image" Target="../media/image25.png"/><Relationship Id="rId5" Type="http://schemas.openxmlformats.org/officeDocument/2006/relationships/image" Target="../media/image9.png"/><Relationship Id="rId4" Type="http://schemas.openxmlformats.org/officeDocument/2006/relationships/image" Target="../media/image24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6.png"/><Relationship Id="rId5" Type="http://schemas.openxmlformats.org/officeDocument/2006/relationships/image" Target="../media/image28.png"/><Relationship Id="rId4" Type="http://schemas.openxmlformats.org/officeDocument/2006/relationships/image" Target="../media/image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9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6.png"/><Relationship Id="rId5" Type="http://schemas.openxmlformats.org/officeDocument/2006/relationships/image" Target="../media/image28.png"/><Relationship Id="rId4" Type="http://schemas.openxmlformats.org/officeDocument/2006/relationships/image" Target="../media/image9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8.png"/><Relationship Id="rId5" Type="http://schemas.openxmlformats.org/officeDocument/2006/relationships/image" Target="../media/image26.png"/><Relationship Id="rId4" Type="http://schemas.openxmlformats.org/officeDocument/2006/relationships/image" Target="../media/image9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32.gif"/><Relationship Id="rId3" Type="http://schemas.openxmlformats.org/officeDocument/2006/relationships/image" Target="../media/image23.jpeg"/><Relationship Id="rId7" Type="http://schemas.openxmlformats.org/officeDocument/2006/relationships/image" Target="../media/image31.gif"/><Relationship Id="rId2" Type="http://schemas.openxmlformats.org/officeDocument/2006/relationships/slideLayout" Target="../slideLayouts/slideLayout7.xml"/><Relationship Id="rId1" Type="http://schemas.openxmlformats.org/officeDocument/2006/relationships/audio" Target="../media/audio5.wav"/><Relationship Id="rId6" Type="http://schemas.openxmlformats.org/officeDocument/2006/relationships/image" Target="../media/image30.gif"/><Relationship Id="rId5" Type="http://schemas.openxmlformats.org/officeDocument/2006/relationships/image" Target="../media/image29.png"/><Relationship Id="rId10" Type="http://schemas.openxmlformats.org/officeDocument/2006/relationships/image" Target="../media/image34.png"/><Relationship Id="rId4" Type="http://schemas.openxmlformats.org/officeDocument/2006/relationships/image" Target="../media/image24.png"/><Relationship Id="rId9" Type="http://schemas.openxmlformats.org/officeDocument/2006/relationships/image" Target="../media/image33.gif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jpeg"/><Relationship Id="rId2" Type="http://schemas.openxmlformats.org/officeDocument/2006/relationships/slideLayout" Target="../slideLayouts/slideLayout7.xml"/><Relationship Id="rId1" Type="http://schemas.openxmlformats.org/officeDocument/2006/relationships/audio" Target="../media/audio6.wav"/><Relationship Id="rId4" Type="http://schemas.openxmlformats.org/officeDocument/2006/relationships/image" Target="../media/image34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Безымянный 3.pn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7" name="Рисунок 6" descr="fead3a507e31.png"/>
          <p:cNvPicPr>
            <a:picLocks noChangeAspect="1"/>
          </p:cNvPicPr>
          <p:nvPr/>
        </p:nvPicPr>
        <p:blipFill>
          <a:blip r:embed="rId3" cstate="print">
            <a:duotone>
              <a:prstClr val="black"/>
              <a:schemeClr val="bg1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2209800" y="4840727"/>
            <a:ext cx="3276600" cy="2017273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2133600" y="1371600"/>
            <a:ext cx="5638800" cy="1200329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pPr algn="ctr"/>
            <a:r>
              <a:rPr lang="ru-RU" sz="2400" b="1" dirty="0" smtClean="0">
                <a:solidFill>
                  <a:srgbClr val="FF0000"/>
                </a:solidFill>
              </a:rPr>
              <a:t>Совместная работа воспитателей </a:t>
            </a:r>
            <a:r>
              <a:rPr lang="ru-RU" sz="2400" b="1" dirty="0" err="1" smtClean="0">
                <a:solidFill>
                  <a:srgbClr val="FF0000"/>
                </a:solidFill>
              </a:rPr>
              <a:t>Богачковой</a:t>
            </a:r>
            <a:r>
              <a:rPr lang="ru-RU" sz="2400" b="1" dirty="0" smtClean="0">
                <a:solidFill>
                  <a:srgbClr val="FF0000"/>
                </a:solidFill>
              </a:rPr>
              <a:t> Е.А., Пушкарь Л.И. </a:t>
            </a:r>
          </a:p>
          <a:p>
            <a:pPr algn="ctr"/>
            <a:r>
              <a:rPr lang="ru-RU" sz="2400" b="1" dirty="0" smtClean="0">
                <a:solidFill>
                  <a:srgbClr val="FF0000"/>
                </a:solidFill>
              </a:rPr>
              <a:t> и семьи Кузьминых</a:t>
            </a:r>
            <a:endParaRPr lang="ru-RU" sz="2400" b="1" dirty="0">
              <a:solidFill>
                <a:srgbClr val="FF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Безымянный 3.pn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sp>
        <p:nvSpPr>
          <p:cNvPr id="3" name="Стрелка вправо 2"/>
          <p:cNvSpPr/>
          <p:nvPr/>
        </p:nvSpPr>
        <p:spPr>
          <a:xfrm>
            <a:off x="533400" y="6096000"/>
            <a:ext cx="597408" cy="5608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5" name="Стрелка вправо 4"/>
          <p:cNvSpPr/>
          <p:nvPr/>
        </p:nvSpPr>
        <p:spPr>
          <a:xfrm>
            <a:off x="6781800" y="2971800"/>
            <a:ext cx="597408" cy="5608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Стрелка вправо 5"/>
          <p:cNvSpPr/>
          <p:nvPr/>
        </p:nvSpPr>
        <p:spPr>
          <a:xfrm>
            <a:off x="5943600" y="5562600"/>
            <a:ext cx="597408" cy="5608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7" name="Рисунок 6" descr="fead3a507e31.png"/>
          <p:cNvPicPr>
            <a:picLocks noChangeAspect="1"/>
          </p:cNvPicPr>
          <p:nvPr/>
        </p:nvPicPr>
        <p:blipFill>
          <a:blip r:embed="rId3" cstate="print">
            <a:duotone>
              <a:prstClr val="black"/>
              <a:schemeClr val="bg1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2209800" y="4840727"/>
            <a:ext cx="3276600" cy="2017273"/>
          </a:xfrm>
          <a:prstGeom prst="rect">
            <a:avLst/>
          </a:prstGeom>
        </p:spPr>
      </p:pic>
      <p:sp>
        <p:nvSpPr>
          <p:cNvPr id="4" name="Стрелка вправо 3"/>
          <p:cNvSpPr/>
          <p:nvPr/>
        </p:nvSpPr>
        <p:spPr>
          <a:xfrm>
            <a:off x="3048000" y="5791200"/>
            <a:ext cx="597408" cy="560832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Лена\Desktop\работа\Картинки\КЛИПАРТ\Magic\1.jpg"/>
          <p:cNvPicPr>
            <a:picLocks noChangeAspect="1" noChangeArrowheads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pic>
        <p:nvPicPr>
          <p:cNvPr id="3" name="Рисунок 2" descr="замок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990600" y="3048000"/>
            <a:ext cx="1935654" cy="1806108"/>
          </a:xfrm>
          <a:prstGeom prst="rect">
            <a:avLst/>
          </a:prstGeom>
        </p:spPr>
      </p:pic>
      <p:pic>
        <p:nvPicPr>
          <p:cNvPr id="4" name="Рисунок 3" descr="замок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2133600" y="1371600"/>
            <a:ext cx="1935654" cy="1806108"/>
          </a:xfrm>
          <a:prstGeom prst="rect">
            <a:avLst/>
          </a:prstGeom>
        </p:spPr>
      </p:pic>
      <p:pic>
        <p:nvPicPr>
          <p:cNvPr id="5" name="Рисунок 4" descr="замок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3886200" y="609600"/>
            <a:ext cx="1935654" cy="1806108"/>
          </a:xfrm>
          <a:prstGeom prst="rect">
            <a:avLst/>
          </a:prstGeom>
        </p:spPr>
      </p:pic>
      <p:pic>
        <p:nvPicPr>
          <p:cNvPr id="7" name="Рисунок 6" descr="замок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 flipH="1">
            <a:off x="6629400" y="3124200"/>
            <a:ext cx="1905000" cy="1806108"/>
          </a:xfrm>
          <a:prstGeom prst="rect">
            <a:avLst/>
          </a:prstGeom>
        </p:spPr>
      </p:pic>
      <p:pic>
        <p:nvPicPr>
          <p:cNvPr id="8" name="Рисунок 7" descr="замок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 flipH="1">
            <a:off x="5562600" y="1219200"/>
            <a:ext cx="1905000" cy="1806108"/>
          </a:xfrm>
          <a:prstGeom prst="rect">
            <a:avLst/>
          </a:prstGeom>
        </p:spPr>
      </p:pic>
      <p:pic>
        <p:nvPicPr>
          <p:cNvPr id="9" name="Рисунок 8" descr="замок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 flipH="1">
            <a:off x="3810000" y="3124200"/>
            <a:ext cx="1905000" cy="1806108"/>
          </a:xfrm>
          <a:prstGeom prst="rect">
            <a:avLst/>
          </a:prstGeom>
        </p:spPr>
      </p:pic>
      <p:sp>
        <p:nvSpPr>
          <p:cNvPr id="11" name="Прямоугольник 10"/>
          <p:cNvSpPr/>
          <p:nvPr/>
        </p:nvSpPr>
        <p:spPr>
          <a:xfrm>
            <a:off x="6096000" y="6019800"/>
            <a:ext cx="381000" cy="381000"/>
          </a:xfrm>
          <a:prstGeom prst="rect">
            <a:avLst/>
          </a:prstGeom>
          <a:solidFill>
            <a:srgbClr val="FFFF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Прямоугольник 11"/>
          <p:cNvSpPr/>
          <p:nvPr/>
        </p:nvSpPr>
        <p:spPr>
          <a:xfrm>
            <a:off x="7543800" y="6400800"/>
            <a:ext cx="285750" cy="28575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Овал 13"/>
          <p:cNvSpPr/>
          <p:nvPr/>
        </p:nvSpPr>
        <p:spPr>
          <a:xfrm>
            <a:off x="6629400" y="6248400"/>
            <a:ext cx="428625" cy="428625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Прямоугольник 14"/>
          <p:cNvSpPr/>
          <p:nvPr/>
        </p:nvSpPr>
        <p:spPr>
          <a:xfrm>
            <a:off x="5410200" y="5791200"/>
            <a:ext cx="619125" cy="333375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1828800" y="4114800"/>
            <a:ext cx="381000" cy="3810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Овал 20"/>
          <p:cNvSpPr/>
          <p:nvPr/>
        </p:nvSpPr>
        <p:spPr>
          <a:xfrm>
            <a:off x="7239000" y="4114800"/>
            <a:ext cx="428625" cy="428625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Равнобедренный треугольник 21"/>
          <p:cNvSpPr/>
          <p:nvPr/>
        </p:nvSpPr>
        <p:spPr>
          <a:xfrm>
            <a:off x="4724400" y="1600200"/>
            <a:ext cx="520065" cy="428625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Овал 23"/>
          <p:cNvSpPr/>
          <p:nvPr/>
        </p:nvSpPr>
        <p:spPr>
          <a:xfrm>
            <a:off x="6248400" y="2286000"/>
            <a:ext cx="285750" cy="28575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Равнобедренный треугольник 24"/>
          <p:cNvSpPr/>
          <p:nvPr/>
        </p:nvSpPr>
        <p:spPr>
          <a:xfrm>
            <a:off x="3048000" y="2362200"/>
            <a:ext cx="377190" cy="285750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Прямоугольник 25"/>
          <p:cNvSpPr/>
          <p:nvPr/>
        </p:nvSpPr>
        <p:spPr>
          <a:xfrm>
            <a:off x="4495800" y="4267200"/>
            <a:ext cx="381000" cy="1905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7" name="Рисунок 26" descr="0_84ddd_e226f8fd_ori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 rot="664709">
            <a:off x="6651589" y="2084304"/>
            <a:ext cx="305289" cy="260565"/>
          </a:xfrm>
          <a:prstGeom prst="rect">
            <a:avLst/>
          </a:prstGeom>
        </p:spPr>
      </p:pic>
      <p:sp>
        <p:nvSpPr>
          <p:cNvPr id="28" name="Пятно 1 27"/>
          <p:cNvSpPr/>
          <p:nvPr/>
        </p:nvSpPr>
        <p:spPr>
          <a:xfrm rot="20891637">
            <a:off x="1475073" y="3836433"/>
            <a:ext cx="289037" cy="296482"/>
          </a:xfrm>
          <a:prstGeom prst="irregularSeal1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9" name="Пятно 1 28"/>
          <p:cNvSpPr/>
          <p:nvPr/>
        </p:nvSpPr>
        <p:spPr>
          <a:xfrm rot="20891637">
            <a:off x="4445114" y="1368356"/>
            <a:ext cx="299543" cy="280366"/>
          </a:xfrm>
          <a:prstGeom prst="irregularSeal1">
            <a:avLst/>
          </a:prstGeom>
          <a:solidFill>
            <a:srgbClr val="FFFF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0" name="Рисунок 29" descr="1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5029200" y="1322887"/>
            <a:ext cx="347525" cy="297582"/>
          </a:xfrm>
          <a:prstGeom prst="rect">
            <a:avLst/>
          </a:prstGeom>
        </p:spPr>
      </p:pic>
      <p:pic>
        <p:nvPicPr>
          <p:cNvPr id="31" name="Рисунок 30" descr="0_84ddd_e226f8fd_orig.png"/>
          <p:cNvPicPr>
            <a:picLocks noChangeAspect="1"/>
          </p:cNvPicPr>
          <p:nvPr/>
        </p:nvPicPr>
        <p:blipFill>
          <a:blip r:embed="rId8" cstate="print"/>
          <a:stretch>
            <a:fillRect/>
          </a:stretch>
        </p:blipFill>
        <p:spPr>
          <a:xfrm rot="664709">
            <a:off x="4898989" y="3913104"/>
            <a:ext cx="305289" cy="260565"/>
          </a:xfrm>
          <a:prstGeom prst="rect">
            <a:avLst/>
          </a:prstGeom>
        </p:spPr>
      </p:pic>
      <p:pic>
        <p:nvPicPr>
          <p:cNvPr id="32" name="Рисунок 31" descr="0_84ddd_e226f8fd_orig.png"/>
          <p:cNvPicPr>
            <a:picLocks noChangeAspect="1"/>
          </p:cNvPicPr>
          <p:nvPr/>
        </p:nvPicPr>
        <p:blipFill>
          <a:blip r:embed="rId10" cstate="print"/>
          <a:stretch>
            <a:fillRect/>
          </a:stretch>
        </p:blipFill>
        <p:spPr>
          <a:xfrm rot="21058780">
            <a:off x="3289254" y="2063518"/>
            <a:ext cx="321323" cy="274250"/>
          </a:xfrm>
          <a:prstGeom prst="rect">
            <a:avLst/>
          </a:prstGeom>
        </p:spPr>
      </p:pic>
      <p:sp>
        <p:nvSpPr>
          <p:cNvPr id="33" name="Пятно 1 32"/>
          <p:cNvSpPr/>
          <p:nvPr/>
        </p:nvSpPr>
        <p:spPr>
          <a:xfrm rot="20891637">
            <a:off x="4294472" y="3836432"/>
            <a:ext cx="289037" cy="296482"/>
          </a:xfrm>
          <a:prstGeom prst="irregularSeal1">
            <a:avLst/>
          </a:prstGeom>
          <a:solidFill>
            <a:srgbClr val="FFFF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4" name="Пятно 1 33"/>
          <p:cNvSpPr/>
          <p:nvPr/>
        </p:nvSpPr>
        <p:spPr>
          <a:xfrm rot="20891637">
            <a:off x="2694273" y="2236233"/>
            <a:ext cx="289037" cy="296482"/>
          </a:xfrm>
          <a:prstGeom prst="irregularSeal1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ятно 1 34"/>
          <p:cNvSpPr/>
          <p:nvPr/>
        </p:nvSpPr>
        <p:spPr>
          <a:xfrm rot="20891637">
            <a:off x="7113873" y="3836432"/>
            <a:ext cx="289037" cy="296482"/>
          </a:xfrm>
          <a:prstGeom prst="irregularSeal1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Пятно 1 35"/>
          <p:cNvSpPr/>
          <p:nvPr/>
        </p:nvSpPr>
        <p:spPr>
          <a:xfrm rot="20891637">
            <a:off x="6047072" y="1931433"/>
            <a:ext cx="289037" cy="296482"/>
          </a:xfrm>
          <a:prstGeom prst="irregularSeal1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7" name="Рисунок 36" descr="1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 rot="20913153">
            <a:off x="2083474" y="3765327"/>
            <a:ext cx="347525" cy="297582"/>
          </a:xfrm>
          <a:prstGeom prst="rect">
            <a:avLst/>
          </a:prstGeom>
        </p:spPr>
      </p:pic>
      <p:pic>
        <p:nvPicPr>
          <p:cNvPr id="38" name="Рисунок 37" descr="1.png"/>
          <p:cNvPicPr>
            <a:picLocks noChangeAspect="1"/>
          </p:cNvPicPr>
          <p:nvPr/>
        </p:nvPicPr>
        <p:blipFill>
          <a:blip r:embed="rId9" cstate="print"/>
          <a:stretch>
            <a:fillRect/>
          </a:stretch>
        </p:blipFill>
        <p:spPr>
          <a:xfrm>
            <a:off x="7620000" y="3962400"/>
            <a:ext cx="347525" cy="297582"/>
          </a:xfrm>
          <a:prstGeom prst="rect">
            <a:avLst/>
          </a:prstGeom>
        </p:spPr>
      </p:pic>
      <p:sp>
        <p:nvSpPr>
          <p:cNvPr id="10" name="Прямоугольник 9"/>
          <p:cNvSpPr/>
          <p:nvPr/>
        </p:nvSpPr>
        <p:spPr>
          <a:xfrm>
            <a:off x="7848600" y="5562600"/>
            <a:ext cx="381000" cy="3810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Овал 12"/>
          <p:cNvSpPr/>
          <p:nvPr/>
        </p:nvSpPr>
        <p:spPr>
          <a:xfrm>
            <a:off x="5029200" y="6248400"/>
            <a:ext cx="428625" cy="428625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Равнобедренный треугольник 17"/>
          <p:cNvSpPr/>
          <p:nvPr/>
        </p:nvSpPr>
        <p:spPr>
          <a:xfrm>
            <a:off x="8534400" y="6191250"/>
            <a:ext cx="377190" cy="28575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Овал 18"/>
          <p:cNvSpPr/>
          <p:nvPr/>
        </p:nvSpPr>
        <p:spPr>
          <a:xfrm>
            <a:off x="5638800" y="6324600"/>
            <a:ext cx="285750" cy="28575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Равнобедренный треугольник 16"/>
          <p:cNvSpPr/>
          <p:nvPr/>
        </p:nvSpPr>
        <p:spPr>
          <a:xfrm>
            <a:off x="6629400" y="5562600"/>
            <a:ext cx="520065" cy="428625"/>
          </a:xfrm>
          <a:prstGeom prst="triangle">
            <a:avLst/>
          </a:prstGeom>
          <a:solidFill>
            <a:srgbClr val="FFFF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Прямоугольник 15"/>
          <p:cNvSpPr/>
          <p:nvPr/>
        </p:nvSpPr>
        <p:spPr>
          <a:xfrm>
            <a:off x="7315200" y="5981700"/>
            <a:ext cx="381000" cy="190500"/>
          </a:xfrm>
          <a:prstGeom prst="rect">
            <a:avLst/>
          </a:prstGeom>
          <a:solidFill>
            <a:srgbClr val="FFFF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9" name="Рисунок 38" descr="лукошко 3.png">
            <a:hlinkClick r:id="rId11" action="ppaction://hlinksldjump"/>
          </p:cNvPr>
          <p:cNvPicPr>
            <a:picLocks noChangeAspect="1"/>
          </p:cNvPicPr>
          <p:nvPr/>
        </p:nvPicPr>
        <p:blipFill>
          <a:blip r:embed="rId12" cstate="print"/>
          <a:stretch>
            <a:fillRect/>
          </a:stretch>
        </p:blipFill>
        <p:spPr>
          <a:xfrm rot="1986744">
            <a:off x="3172652" y="5382451"/>
            <a:ext cx="1443412" cy="1443412"/>
          </a:xfrm>
          <a:prstGeom prst="rect">
            <a:avLst/>
          </a:prstGeom>
        </p:spPr>
      </p:pic>
      <p:pic>
        <p:nvPicPr>
          <p:cNvPr id="40" name="MS900116610[1].wav">
            <a:hlinkClick r:id="" action="ppaction://media"/>
          </p:cNvPr>
          <p:cNvPicPr>
            <a:picLocks noRot="1" noChangeAspect="1"/>
          </p:cNvPicPr>
          <p:nvPr>
            <a:wavAudioFile r:embed="rId1" name="MS900116610[1].wav"/>
          </p:nvPr>
        </p:nvPicPr>
        <p:blipFill>
          <a:blip r:embed="rId13" cstate="print"/>
          <a:stretch>
            <a:fillRect/>
          </a:stretch>
        </p:blipFill>
        <p:spPr>
          <a:xfrm>
            <a:off x="609600" y="685800"/>
            <a:ext cx="304800" cy="304800"/>
          </a:xfrm>
          <a:prstGeom prst="rect">
            <a:avLst/>
          </a:prstGeom>
        </p:spPr>
      </p:pic>
      <p:pic>
        <p:nvPicPr>
          <p:cNvPr id="41" name="MS900116610[1].wav">
            <a:hlinkClick r:id="" action="ppaction://media"/>
          </p:cNvPr>
          <p:cNvPicPr>
            <a:picLocks noRot="1" noChangeAspect="1"/>
          </p:cNvPicPr>
          <p:nvPr>
            <a:wavAudioFile r:embed="rId1" name="MS900116610[1].wav"/>
          </p:nvPr>
        </p:nvPicPr>
        <p:blipFill>
          <a:blip r:embed="rId13" cstate="print"/>
          <a:stretch>
            <a:fillRect/>
          </a:stretch>
        </p:blipFill>
        <p:spPr>
          <a:xfrm>
            <a:off x="762000" y="838200"/>
            <a:ext cx="304800" cy="304800"/>
          </a:xfrm>
          <a:prstGeom prst="rect">
            <a:avLst/>
          </a:prstGeom>
        </p:spPr>
      </p:pic>
      <p:pic>
        <p:nvPicPr>
          <p:cNvPr id="42" name="MS900116610[1].wav">
            <a:hlinkClick r:id="" action="ppaction://media"/>
          </p:cNvPr>
          <p:cNvPicPr>
            <a:picLocks noRot="1" noChangeAspect="1"/>
          </p:cNvPicPr>
          <p:nvPr>
            <a:wavAudioFile r:embed="rId1" name="MS900116610[1].wav"/>
          </p:nvPr>
        </p:nvPicPr>
        <p:blipFill>
          <a:blip r:embed="rId13" cstate="print"/>
          <a:stretch>
            <a:fillRect/>
          </a:stretch>
        </p:blipFill>
        <p:spPr>
          <a:xfrm>
            <a:off x="914400" y="990600"/>
            <a:ext cx="304800" cy="304800"/>
          </a:xfrm>
          <a:prstGeom prst="rect">
            <a:avLst/>
          </a:prstGeom>
        </p:spPr>
      </p:pic>
      <p:pic>
        <p:nvPicPr>
          <p:cNvPr id="43" name="MS900116610[1].wav">
            <a:hlinkClick r:id="" action="ppaction://media"/>
          </p:cNvPr>
          <p:cNvPicPr>
            <a:picLocks noRot="1" noChangeAspect="1"/>
          </p:cNvPicPr>
          <p:nvPr>
            <a:wavAudioFile r:embed="rId1" name="MS900116610[1].wav"/>
          </p:nvPr>
        </p:nvPicPr>
        <p:blipFill>
          <a:blip r:embed="rId13" cstate="print"/>
          <a:stretch>
            <a:fillRect/>
          </a:stretch>
        </p:blipFill>
        <p:spPr>
          <a:xfrm>
            <a:off x="1066800" y="1143000"/>
            <a:ext cx="304800" cy="304800"/>
          </a:xfrm>
          <a:prstGeom prst="rect">
            <a:avLst/>
          </a:prstGeom>
        </p:spPr>
      </p:pic>
      <p:pic>
        <p:nvPicPr>
          <p:cNvPr id="44" name="MS900116610[1].wav">
            <a:hlinkClick r:id="" action="ppaction://media"/>
          </p:cNvPr>
          <p:cNvPicPr>
            <a:picLocks noRot="1" noChangeAspect="1"/>
          </p:cNvPicPr>
          <p:nvPr>
            <a:wavAudioFile r:embed="rId1" name="MS900116610[1].wav"/>
          </p:nvPr>
        </p:nvPicPr>
        <p:blipFill>
          <a:blip r:embed="rId13" cstate="print"/>
          <a:stretch>
            <a:fillRect/>
          </a:stretch>
        </p:blipFill>
        <p:spPr>
          <a:xfrm>
            <a:off x="1219200" y="1295400"/>
            <a:ext cx="304800" cy="304800"/>
          </a:xfrm>
          <a:prstGeom prst="rect">
            <a:avLst/>
          </a:prstGeom>
        </p:spPr>
      </p:pic>
      <p:pic>
        <p:nvPicPr>
          <p:cNvPr id="45" name="MS900116610[1].wav">
            <a:hlinkClick r:id="" action="ppaction://media"/>
          </p:cNvPr>
          <p:cNvPicPr>
            <a:picLocks noRot="1" noChangeAspect="1"/>
          </p:cNvPicPr>
          <p:nvPr>
            <a:wavAudioFile r:embed="rId1" name="MS900116610[1].wav"/>
          </p:nvPr>
        </p:nvPicPr>
        <p:blipFill>
          <a:blip r:embed="rId13" cstate="print"/>
          <a:stretch>
            <a:fillRect/>
          </a:stretch>
        </p:blipFill>
        <p:spPr>
          <a:xfrm>
            <a:off x="1371600" y="1447800"/>
            <a:ext cx="304800" cy="304800"/>
          </a:xfrm>
          <a:prstGeom prst="rect">
            <a:avLst/>
          </a:prstGeom>
        </p:spPr>
      </p:pic>
      <p:pic>
        <p:nvPicPr>
          <p:cNvPr id="46" name="Рисунок 45" descr="75.png"/>
          <p:cNvPicPr>
            <a:picLocks noChangeAspect="1"/>
          </p:cNvPicPr>
          <p:nvPr/>
        </p:nvPicPr>
        <p:blipFill>
          <a:blip r:embed="rId14" cstate="print"/>
          <a:stretch>
            <a:fillRect/>
          </a:stretch>
        </p:blipFill>
        <p:spPr>
          <a:xfrm>
            <a:off x="0" y="4648200"/>
            <a:ext cx="2209800" cy="2209800"/>
          </a:xfrm>
          <a:prstGeom prst="rect">
            <a:avLst/>
          </a:prstGeom>
        </p:spPr>
      </p:pic>
      <p:pic>
        <p:nvPicPr>
          <p:cNvPr id="47" name="Записанный звук">
            <a:hlinkClick r:id="" action="ppaction://media"/>
          </p:cNvPr>
          <p:cNvPicPr>
            <a:picLocks noRot="1" noChangeAspect="1"/>
          </p:cNvPicPr>
          <p:nvPr>
            <a:wavAudioFile r:embed="rId2" name="Записанный звук"/>
          </p:nvPr>
        </p:nvPicPr>
        <p:blipFill>
          <a:blip r:embed="rId15" cstate="print"/>
          <a:stretch>
            <a:fillRect/>
          </a:stretch>
        </p:blipFill>
        <p:spPr>
          <a:xfrm>
            <a:off x="8534400" y="381000"/>
            <a:ext cx="304800" cy="304800"/>
          </a:xfrm>
          <a:prstGeom prst="rect">
            <a:avLst/>
          </a:prstGeom>
        </p:spPr>
      </p:pic>
      <p:pic>
        <p:nvPicPr>
          <p:cNvPr id="48" name="Записанный звук">
            <a:hlinkClick r:id="" action="ppaction://media"/>
          </p:cNvPr>
          <p:cNvPicPr>
            <a:picLocks noRot="1" noChangeAspect="1"/>
          </p:cNvPicPr>
          <p:nvPr>
            <a:wavAudioFile r:embed="rId3" name="Записанный звук"/>
          </p:nvPr>
        </p:nvPicPr>
        <p:blipFill>
          <a:blip r:embed="rId16" cstate="print"/>
          <a:stretch>
            <a:fillRect/>
          </a:stretch>
        </p:blipFill>
        <p:spPr>
          <a:xfrm>
            <a:off x="8610600" y="762000"/>
            <a:ext cx="304800" cy="304800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6136" fill="hold"/>
                                        <p:tgtEl>
                                          <p:spTgt spid="4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6136"/>
                            </p:stCondLst>
                            <p:childTnLst>
                              <p:par>
                                <p:cTn id="8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9" dur="6126" fill="hold"/>
                                        <p:tgtEl>
                                          <p:spTgt spid="4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10" restart="whenNotActive" fill="hold" evtFilter="cancelBubble" nodeType="interactiveSeq">
                <p:stCondLst>
                  <p:cond evt="onClick" delay="0">
                    <p:tgtEl>
                      <p:spTgt spid="1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1" fill="hold">
                      <p:stCondLst>
                        <p:cond delay="0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417 0.00555 C -0.01129 -0.003 -0.01979 -0.01156 -0.02917 -0.01549 C -0.03959 -0.02521 -0.05191 -0.03168 -0.0632 -0.03978 C -0.07466 -0.0481 -0.08559 -0.05735 -0.09723 -0.06475 C -0.11302 -0.07493 -0.10903 -0.06984 -0.12518 -0.07793 C -0.16077 -0.09574 -0.19705 -0.10707 -0.23525 -0.11378 C -0.24809 -0.1191 -0.26077 -0.11933 -0.27396 -0.12326 C -0.29809 -0.1302 -0.32223 -0.14015 -0.34688 -0.14408 C -0.36337 -0.14986 -0.38195 -0.1487 -0.39792 -0.15541 C -0.4158 -0.16281 -0.43664 -0.16535 -0.45539 -0.16859 C -0.47205 -0.17692 -0.49063 -0.17645 -0.50799 -0.182 C -0.53247 -0.18941 -0.55764 -0.19681 -0.58247 -0.20282 C -0.59375 -0.20559 -0.60521 -0.20513 -0.61667 -0.20652 C -0.63559 -0.21091 -0.6217 -0.20837 -0.65834 -0.20837 " pathEditMode="relative" rAng="0" ptsTypes="fffffffffffffA">
                                      <p:cBhvr>
                                        <p:cTn id="14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27" y="-10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5" fill="hold">
                            <p:stCondLst>
                              <p:cond delay="2000"/>
                            </p:stCondLst>
                            <p:childTnLst>
                              <p:par>
                                <p:cTn id="16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7" dur="1436" fill="hold"/>
                                        <p:tgtEl>
                                          <p:spTgt spid="4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"/>
                  </p:tgtEl>
                </p:cond>
              </p:nextCondLst>
            </p:seq>
            <p:seq concurrent="1" nextAc="seek">
              <p:cTn id="18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9" fill="hold">
                      <p:stCondLst>
                        <p:cond delay="0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2" dur="500" tmFilter="0, 0; .2, .5; .8, .5; 1, 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3" dur="250" autoRev="1" fill="hold"/>
                                        <p:tgtEl>
                                          <p:spTgt spid="11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28" dur="500" tmFilter="0, 0; .2, .5; .8, .5; 1, 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29" dur="250" autoRev="1" fill="hold"/>
                                        <p:tgtEl>
                                          <p:spTgt spid="1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seq concurrent="1" nextAc="seek">
              <p:cTn id="30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1" fill="hold">
                      <p:stCondLst>
                        <p:cond delay="0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486 0.00208 C 0.00538 -0.01781 0.00538 -0.03747 0.00625 -0.05735 C 0.00677 -0.06776 0.01146 -0.07655 0.01406 -0.08603 C 0.01805 -0.10014 0.02135 -0.11448 0.02795 -0.12697 C 0.03212 -0.14593 0.04427 -0.15402 0.05087 -0.16998 C 0.05225 -0.17322 0.05243 -0.17715 0.05399 -0.18039 C 0.05781 -0.18825 0.06354 -0.19542 0.06788 -0.20282 C 0.07031 -0.20698 0.07396 -0.21739 0.07708 -0.22132 C 0.08281 -0.22849 0.09409 -0.24075 0.10173 -0.24584 C 0.11302 -0.26156 0.09878 -0.24399 0.1125 -0.25416 C 0.12708 -0.26503 0.10694 -0.25671 0.12326 -0.26226 C 0.12534 -0.26434 0.12725 -0.26665 0.12934 -0.2685 C 0.13177 -0.27081 0.13472 -0.2722 0.13715 -0.27451 C 0.14774 -0.28492 0.1533 -0.29279 0.16632 -0.29718 C 0.1743 -0.30735 0.18628 -0.31059 0.19705 -0.3136 C 0.2125 -0.31291 0.24323 -0.31152 0.24323 -0.31129 " pathEditMode="relative" rAng="0" ptsTypes="fffffffffffffffA">
                                      <p:cBhvr>
                                        <p:cTn id="34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19" y="-15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5" fill="hold">
                            <p:stCondLst>
                              <p:cond delay="2000"/>
                            </p:stCondLst>
                            <p:childTnLst>
                              <p:par>
                                <p:cTn id="36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37" dur="1436" fill="hold"/>
                                        <p:tgtEl>
                                          <p:spTgt spid="4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seq concurrent="1" nextAc="seek">
              <p:cTn id="38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9" fill="hold">
                      <p:stCondLst>
                        <p:cond delay="0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125 0.00278 C -0.02118 -0.00509 -0.02604 -0.02081 -0.03246 -0.03214 C -0.03767 -0.0414 -0.046 -0.04695 -0.05086 -0.05666 C -0.05694 -0.06869 -0.06354 -0.0777 -0.07083 -0.08742 C -0.07795 -0.0969 -0.08385 -0.11054 -0.09236 -0.11818 C -0.10052 -0.12558 -0.10642 -0.13668 -0.11545 -0.14269 C -0.11753 -0.14408 -0.11979 -0.145 -0.1217 -0.14685 C -0.13385 -0.15842 -0.14705 -0.17553 -0.16163 -0.18154 C -0.16788 -0.18779 -0.17482 -0.19311 -0.18159 -0.19796 C -0.19722 -0.2093 -0.18125 -0.19449 -0.19861 -0.20629 C -0.21128 -0.21485 -0.22343 -0.22109 -0.23698 -0.22664 C -0.23854 -0.22803 -0.23993 -0.22988 -0.24166 -0.2308 C -0.24566 -0.23265 -0.25399 -0.23497 -0.25399 -0.23473 C -0.26232 -0.2426 -0.27343 -0.24167 -0.28316 -0.24306 C -0.29184 -0.24699 -0.30017 -0.2493 -0.30937 -0.2493 " pathEditMode="relative" rAng="0" ptsTypes="ffffffffffffffA">
                                      <p:cBhvr>
                                        <p:cTn id="42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48" y="-12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3" fill="hold">
                            <p:stCondLst>
                              <p:cond delay="2000"/>
                            </p:stCondLst>
                            <p:childTnLst>
                              <p:par>
                                <p:cTn id="44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5" dur="1436" fill="hold"/>
                                        <p:tgtEl>
                                          <p:spTgt spid="4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seq concurrent="1" nextAc="seek">
              <p:cTn id="46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7" fill="hold">
                      <p:stCondLst>
                        <p:cond delay="0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0" dur="500" tmFilter="0, 0; .2, .5; .8, .5; 1, 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1" dur="250" autoRev="1" fill="hold"/>
                                        <p:tgtEl>
                                          <p:spTgt spid="12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seq concurrent="1" nextAc="seek">
              <p:cTn id="52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3" fill="hold">
                      <p:stCondLst>
                        <p:cond delay="0"/>
                      </p:stCondLst>
                      <p:childTnLst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6" dur="500" tmFilter="0, 0; .2, .5; .8, .5; 1, 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7" dur="250" autoRev="1" fill="hold"/>
                                        <p:tgtEl>
                                          <p:spTgt spid="14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seq concurrent="1" nextAc="seek">
              <p:cTn id="58" restart="whenNotActive" fill="hold" evtFilter="cancelBubble" nodeType="interactiveSeq">
                <p:stCondLst>
                  <p:cond evt="onClick" delay="0">
                    <p:tgtEl>
                      <p:spTgt spid="1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9" fill="hold">
                      <p:stCondLst>
                        <p:cond delay="0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486 -1.86864E-6 C -0.00069 -0.01179 0.00035 -0.02544 -0.00139 -0.03885 C -0.00399 -0.05781 -0.00781 -0.0747 -0.01371 -0.09227 C -0.01979 -0.11031 -0.0276 -0.12789 -0.03368 -0.14593 C -0.03559 -0.15148 -0.03594 -0.15772 -0.03819 -0.16304 C -0.04028 -0.1679 -0.04392 -0.17114 -0.046 -0.17599 C -0.04861 -0.18201 -0.04982 -0.18894 -0.05208 -0.19519 C -0.05642 -0.20698 -0.06059 -0.21878 -0.0658 -0.22942 C -0.0684 -0.2345 -0.07135 -0.23913 -0.07344 -0.24445 C -0.09566 -0.29926 -0.06493 -0.22895 -0.0842 -0.28307 C -0.08611 -0.28862 -0.08975 -0.29278 -0.09201 -0.2981 C -0.09844 -0.31267 -0.10347 -0.33233 -0.10885 -0.34736 C -0.1118 -0.35592 -0.11267 -0.36494 -0.11649 -0.37303 C -0.11909 -0.38714 -0.12274 -0.39708 -0.12725 -0.40957 C -0.13038 -0.41859 -0.13107 -0.42692 -0.13507 -0.43524 C -0.13784 -0.4475 -0.14219 -0.45629 -0.14722 -0.46739 C -0.14861 -0.47063 -0.14878 -0.47456 -0.15017 -0.47803 C -0.15434 -0.48843 -0.15937 -0.49977 -0.16562 -0.50809 C -0.16632 -0.5111 -0.17031 -0.52567 -0.1717 -0.52729 C -0.1743 -0.53099 -0.18107 -0.53608 -0.18107 -0.53584 C -0.18212 -0.53816 -0.18264 -0.5407 -0.18403 -0.54232 C -0.1868 -0.54579 -0.19323 -0.55111 -0.19323 -0.55088 C -0.20052 -0.56614 -0.19635 -0.56105 -0.20399 -0.56822 C -0.20573 -0.57516 -0.20399 -0.57447 -0.20694 -0.57447 " pathEditMode="relative" rAng="0" ptsTypes="fffffffffffffffffffffffA">
                                      <p:cBhvr>
                                        <p:cTn id="62" dur="2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06" y="-28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3" fill="hold">
                            <p:stCondLst>
                              <p:cond delay="2000"/>
                            </p:stCondLst>
                            <p:childTnLst>
                              <p:par>
                                <p:cTn id="64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5" dur="1436" fill="hold"/>
                                        <p:tgtEl>
                                          <p:spTgt spid="4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7"/>
                  </p:tgtEl>
                </p:cond>
              </p:nextCondLst>
            </p:seq>
            <p:seq concurrent="1" nextAc="seek">
              <p:cTn id="66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7" fill="hold">
                      <p:stCondLst>
                        <p:cond delay="0"/>
                      </p:stCondLst>
                      <p:childTnLst>
                        <p:par>
                          <p:cTn id="68" fill="hold">
                            <p:stCondLst>
                              <p:cond delay="0"/>
                            </p:stCondLst>
                            <p:childTnLst>
                              <p:par>
                                <p:cTn id="69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434 0.00971 C 0.00139 -0.00509 -0.0092 -0.03539 -0.01909 -0.04418 C -0.04566 -0.11356 -0.08923 -0.19889 -0.14097 -0.23867 C -0.1526 -0.25995 -0.13732 -0.23474 -0.1533 -0.25116 C -0.16475 -0.26295 -0.17326 -0.27891 -0.18472 -0.29048 C -0.19323 -0.30805 -0.21458 -0.32447 -0.2283 -0.33603 C -0.23576 -0.34228 -0.24496 -0.35477 -0.2533 -0.35847 C -0.26632 -0.37119 -0.26076 -0.36564 -0.27048 -0.37512 C -0.2835 -0.38807 -0.27343 -0.36818 -0.28767 -0.38761 C -0.30451 -0.41027 -0.32083 -0.43109 -0.34392 -0.44149 C -0.35416 -0.45028 -0.36458 -0.45861 -0.37656 -0.46208 C -0.37986 -0.46416 -0.38889 -0.47109 -0.39218 -0.47248 C -0.39618 -0.47433 -0.40468 -0.47641 -0.40468 -0.47618 C -0.41111 -0.4852 -0.41909 -0.48613 -0.42812 -0.48913 C -0.43455 -0.49445 -0.44114 -0.49422 -0.44826 -0.49723 C -0.46059 -0.50232 -0.47343 -0.50463 -0.48576 -0.50972 C -0.49409 -0.51319 -0.5026 -0.51642 -0.51076 -0.52012 C -0.51441 -0.52174 -0.51666 -0.5266 -0.52014 -0.52822 C -0.52743 -0.53169 -0.53229 -0.53492 -0.53889 -0.53862 C -0.55711 -0.54926 -0.58003 -0.55504 -0.59965 -0.55504 " pathEditMode="relative" rAng="0" ptsTypes="fffffffffffffffffffA">
                                      <p:cBhvr>
                                        <p:cTn id="70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02" y="-282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1" fill="hold">
                            <p:stCondLst>
                              <p:cond delay="2000"/>
                            </p:stCondLst>
                            <p:childTnLst>
                              <p:par>
                                <p:cTn id="72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73" dur="1436" fill="hold"/>
                                        <p:tgtEl>
                                          <p:spTgt spid="4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  <p:seq concurrent="1" nextAc="seek">
              <p:cTn id="74" restart="whenNotActive" fill="hold" evtFilter="cancelBubble" nodeType="interactiveSeq">
                <p:stCondLst>
                  <p:cond evt="onClick" delay="0">
                    <p:tgtEl>
                      <p:spTgt spid="1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75" fill="hold">
                      <p:stCondLst>
                        <p:cond delay="0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1.66667E-6 -3.16374E-6 C 0.00209 -0.05273 0.00417 -0.10499 0.00625 -0.15749 C 0.00712 -0.18108 0.00625 -0.19681 0.01094 -0.21739 C 0.01459 -0.25532 0.01129 -0.29648 0.02049 -0.33302 C 0.0217 -0.35707 0.02309 -0.38136 0.02674 -0.40518 C 0.02813 -0.42391 0.02952 -0.44496 0.03299 -0.46323 C 0.03577 -0.47826 0.04063 -0.49329 0.04393 -0.50855 C 0.04566 -0.52775 0.04705 -0.54324 0.05365 -0.56036 C 0.05504 -0.56429 0.05486 -0.56915 0.0566 -0.57285 C 0.05886 -0.57724 0.06389 -0.58464 0.06771 -0.58695 " pathEditMode="relative" rAng="0" ptsTypes="fffffffffA">
                                      <p:cBhvr>
                                        <p:cTn id="78" dur="2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4" y="-293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9" fill="hold">
                            <p:stCondLst>
                              <p:cond delay="2000"/>
                            </p:stCondLst>
                            <p:childTnLst>
                              <p:par>
                                <p:cTn id="80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81" dur="1436" fill="hold"/>
                                        <p:tgtEl>
                                          <p:spTgt spid="4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9"/>
                  </p:tgtEl>
                </p:cond>
              </p:nextCondLst>
            </p:seq>
            <p:audio>
              <p:cMediaNode showWhenStopped="0">
                <p:cTn id="82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0"/>
                </p:tgtEl>
              </p:cMediaNode>
            </p:audio>
            <p:audio>
              <p:cMediaNode showWhenStopped="0">
                <p:cTn id="83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1"/>
                </p:tgtEl>
              </p:cMediaNode>
            </p:audio>
            <p:audio>
              <p:cMediaNode showWhenStopped="0">
                <p:cTn id="84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2"/>
                </p:tgtEl>
              </p:cMediaNode>
            </p:audio>
            <p:audio>
              <p:cMediaNode showWhenStopped="0">
                <p:cTn id="85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3"/>
                </p:tgtEl>
              </p:cMediaNode>
            </p:audio>
            <p:audio>
              <p:cMediaNode showWhenStopped="0">
                <p:cTn id="86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4"/>
                </p:tgtEl>
              </p:cMediaNode>
            </p:audio>
            <p:audio>
              <p:cMediaNode showWhenStopped="0">
                <p:cTn id="8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5"/>
                </p:tgtEl>
              </p:cMediaNode>
            </p:audio>
            <p:audio>
              <p:cMediaNode vol="80000" showWhenStopped="0">
                <p:cTn id="88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7"/>
                </p:tgtEl>
              </p:cMediaNode>
            </p:audio>
            <p:audio>
              <p:cMediaNode showWhenStopped="0">
                <p:cTn id="89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8"/>
                </p:tgtEl>
              </p:cMediaNode>
            </p:audio>
          </p:childTnLst>
        </p:cTn>
      </p:par>
    </p:tnLst>
    <p:bldLst>
      <p:bldP spid="11" grpId="0" animBg="1"/>
      <p:bldP spid="12" grpId="0" animBg="1"/>
      <p:bldP spid="14" grpId="0" animBg="1"/>
      <p:bldP spid="15" grpId="0" animBg="1"/>
      <p:bldP spid="10" grpId="0" animBg="1"/>
      <p:bldP spid="13" grpId="0" animBg="1"/>
      <p:bldP spid="18" grpId="0" animBg="1"/>
      <p:bldP spid="19" grpId="0" animBg="1"/>
      <p:bldP spid="17" grpId="0" animBg="1"/>
      <p:bldP spid="16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 descr="C:\Users\Лена\Desktop\работа\Картинки\КЛИПАРТ\Magic\13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</p:spPr>
      </p:pic>
      <p:pic>
        <p:nvPicPr>
          <p:cNvPr id="3" name="Picture 4" descr="http://s10.rimg.info/90ac3061d08e891c64d2cc6d6a760db7.gif"/>
          <p:cNvPicPr>
            <a:picLocks noChangeAspect="1" noChangeArrowheads="1" noCrop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09600" y="533400"/>
            <a:ext cx="1625598" cy="1219200"/>
          </a:xfrm>
          <a:prstGeom prst="rect">
            <a:avLst/>
          </a:prstGeom>
          <a:noFill/>
        </p:spPr>
      </p:pic>
      <p:pic>
        <p:nvPicPr>
          <p:cNvPr id="4" name="Picture 4" descr="http://s54.radikal.ru/i146/0912/0a/7118cac4669c.gif"/>
          <p:cNvPicPr>
            <a:picLocks noChangeAspect="1" noChangeArrowheads="1" noCrop="1"/>
          </p:cNvPicPr>
          <p:nvPr/>
        </p:nvPicPr>
        <p:blipFill>
          <a:blip r:embed="rId5" cstate="print"/>
          <a:srcRect/>
          <a:stretch>
            <a:fillRect/>
          </a:stretch>
        </p:blipFill>
        <p:spPr bwMode="auto">
          <a:xfrm>
            <a:off x="6858000" y="0"/>
            <a:ext cx="1371600" cy="1613647"/>
          </a:xfrm>
          <a:prstGeom prst="rect">
            <a:avLst/>
          </a:prstGeom>
          <a:noFill/>
        </p:spPr>
      </p:pic>
      <p:pic>
        <p:nvPicPr>
          <p:cNvPr id="5" name="Picture 2" descr="http://galereika.net/_ph/10/2/309407421.gif"/>
          <p:cNvPicPr>
            <a:picLocks noChangeAspect="1" noChangeArrowheads="1" noCrop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4191000" y="3124200"/>
            <a:ext cx="1050801" cy="1050802"/>
          </a:xfrm>
          <a:prstGeom prst="rect">
            <a:avLst/>
          </a:prstGeom>
          <a:noFill/>
        </p:spPr>
      </p:pic>
      <p:pic>
        <p:nvPicPr>
          <p:cNvPr id="6" name="Picture 4" descr="http://img0.liveinternet.ru/images/attach/c/4/83/989/83989964_cveta1205.gif"/>
          <p:cNvPicPr>
            <a:picLocks noChangeAspect="1" noChangeArrowheads="1" noCrop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785406" y="5521001"/>
            <a:ext cx="785964" cy="1336999"/>
          </a:xfrm>
          <a:prstGeom prst="rect">
            <a:avLst/>
          </a:prstGeom>
          <a:noFill/>
        </p:spPr>
      </p:pic>
      <p:pic>
        <p:nvPicPr>
          <p:cNvPr id="7" name="Picture 4" descr="http://img0.liveinternet.ru/images/attach/c/4/83/989/83989964_cveta1205.gif"/>
          <p:cNvPicPr>
            <a:picLocks noChangeAspect="1" noChangeArrowheads="1" noCrop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 rot="20293398">
            <a:off x="131914" y="5890363"/>
            <a:ext cx="756634" cy="856689"/>
          </a:xfrm>
          <a:prstGeom prst="rect">
            <a:avLst/>
          </a:prstGeom>
          <a:noFill/>
        </p:spPr>
      </p:pic>
      <p:pic>
        <p:nvPicPr>
          <p:cNvPr id="8" name="006.wav">
            <a:hlinkClick r:id="" action="ppaction://media"/>
          </p:cNvPr>
          <p:cNvPicPr>
            <a:picLocks noRot="1" noChangeAspect="1"/>
          </p:cNvPicPr>
          <p:nvPr>
            <a:audioFile r:link="rId1"/>
          </p:nvPr>
        </p:nvPicPr>
        <p:blipFill>
          <a:blip r:embed="rId8" cstate="print"/>
          <a:stretch>
            <a:fillRect/>
          </a:stretch>
        </p:blipFill>
        <p:spPr>
          <a:xfrm>
            <a:off x="8839200" y="6400800"/>
            <a:ext cx="304800" cy="3048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988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8"/>
                </p:tgtEl>
              </p:cMediaNode>
            </p:audi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" name="Рисунок 33" descr="5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7999"/>
          </a:xfrm>
          <a:prstGeom prst="rect">
            <a:avLst/>
          </a:prstGeom>
        </p:spPr>
      </p:pic>
      <p:pic>
        <p:nvPicPr>
          <p:cNvPr id="2" name="Рисунок 1" descr="fead3a507e31.png"/>
          <p:cNvPicPr>
            <a:picLocks noChangeAspect="1"/>
          </p:cNvPicPr>
          <p:nvPr/>
        </p:nvPicPr>
        <p:blipFill>
          <a:blip r:embed="rId3" cstate="print">
            <a:duotone>
              <a:prstClr val="black"/>
              <a:schemeClr val="bg1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0" y="614200"/>
            <a:ext cx="9144000" cy="5629600"/>
          </a:xfrm>
          <a:prstGeom prst="rect">
            <a:avLst/>
          </a:prstGeom>
        </p:spPr>
      </p:pic>
      <p:sp>
        <p:nvSpPr>
          <p:cNvPr id="6" name="Прямоугольник 5"/>
          <p:cNvSpPr/>
          <p:nvPr/>
        </p:nvSpPr>
        <p:spPr>
          <a:xfrm>
            <a:off x="1447800" y="4800600"/>
            <a:ext cx="762000" cy="6858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Пятно 1 6"/>
          <p:cNvSpPr/>
          <p:nvPr/>
        </p:nvSpPr>
        <p:spPr>
          <a:xfrm rot="20891637">
            <a:off x="1094074" y="5055633"/>
            <a:ext cx="289037" cy="296482"/>
          </a:xfrm>
          <a:prstGeom prst="irregularSeal1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8" name="Рисунок 7" descr="1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2286000" y="5029200"/>
            <a:ext cx="347525" cy="297582"/>
          </a:xfrm>
          <a:prstGeom prst="rect">
            <a:avLst/>
          </a:prstGeom>
        </p:spPr>
      </p:pic>
      <p:sp>
        <p:nvSpPr>
          <p:cNvPr id="9" name="Равнобедренный треугольник 8"/>
          <p:cNvSpPr/>
          <p:nvPr/>
        </p:nvSpPr>
        <p:spPr>
          <a:xfrm>
            <a:off x="2514600" y="4038600"/>
            <a:ext cx="533400" cy="457200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0" name="Рисунок 9" descr="0_84ddd_e226f8fd_orig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3200400" y="4114800"/>
            <a:ext cx="336589" cy="287279"/>
          </a:xfrm>
          <a:prstGeom prst="rect">
            <a:avLst/>
          </a:prstGeom>
        </p:spPr>
      </p:pic>
      <p:sp>
        <p:nvSpPr>
          <p:cNvPr id="11" name="Пятно 1 10"/>
          <p:cNvSpPr/>
          <p:nvPr/>
        </p:nvSpPr>
        <p:spPr>
          <a:xfrm rot="20891637">
            <a:off x="2008472" y="4141233"/>
            <a:ext cx="289037" cy="296482"/>
          </a:xfrm>
          <a:prstGeom prst="irregularSeal1">
            <a:avLst/>
          </a:prstGeom>
          <a:solidFill>
            <a:srgbClr val="FFFF00"/>
          </a:solidFill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Овал 11"/>
          <p:cNvSpPr/>
          <p:nvPr/>
        </p:nvSpPr>
        <p:spPr>
          <a:xfrm>
            <a:off x="3505200" y="2971800"/>
            <a:ext cx="838200" cy="762000"/>
          </a:xfrm>
          <a:prstGeom prst="ellips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Пятно 1 12"/>
          <p:cNvSpPr/>
          <p:nvPr/>
        </p:nvSpPr>
        <p:spPr>
          <a:xfrm rot="20891637">
            <a:off x="3075273" y="3226833"/>
            <a:ext cx="289037" cy="296482"/>
          </a:xfrm>
          <a:prstGeom prst="irregularSeal1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4" name="Рисунок 13" descr="1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4419600" y="3276600"/>
            <a:ext cx="347525" cy="297582"/>
          </a:xfrm>
          <a:prstGeom prst="rect">
            <a:avLst/>
          </a:prstGeom>
        </p:spPr>
      </p:pic>
      <p:sp>
        <p:nvSpPr>
          <p:cNvPr id="17" name="Равнобедренный треугольник 16"/>
          <p:cNvSpPr/>
          <p:nvPr/>
        </p:nvSpPr>
        <p:spPr>
          <a:xfrm>
            <a:off x="4724400" y="2209800"/>
            <a:ext cx="762000" cy="685800"/>
          </a:xfrm>
          <a:prstGeom prst="triangle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Пятно 1 14"/>
          <p:cNvSpPr/>
          <p:nvPr/>
        </p:nvSpPr>
        <p:spPr>
          <a:xfrm rot="20891637">
            <a:off x="4292713" y="2466078"/>
            <a:ext cx="299543" cy="280366"/>
          </a:xfrm>
          <a:prstGeom prst="irregularSeal1">
            <a:avLst/>
          </a:prstGeom>
          <a:solidFill>
            <a:srgbClr val="FF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16" name="Рисунок 15" descr="1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5486400" y="2438400"/>
            <a:ext cx="347525" cy="297582"/>
          </a:xfrm>
          <a:prstGeom prst="rect">
            <a:avLst/>
          </a:prstGeom>
        </p:spPr>
      </p:pic>
      <p:sp>
        <p:nvSpPr>
          <p:cNvPr id="18" name="Прямоугольник 17"/>
          <p:cNvSpPr/>
          <p:nvPr/>
        </p:nvSpPr>
        <p:spPr>
          <a:xfrm>
            <a:off x="6096000" y="1905000"/>
            <a:ext cx="457200" cy="457200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ятно 1 18"/>
          <p:cNvSpPr/>
          <p:nvPr/>
        </p:nvSpPr>
        <p:spPr>
          <a:xfrm rot="20891637">
            <a:off x="5666074" y="1931433"/>
            <a:ext cx="289037" cy="296482"/>
          </a:xfrm>
          <a:prstGeom prst="irregularSeal1">
            <a:avLst/>
          </a:prstGeom>
          <a:solidFill>
            <a:schemeClr val="accent1"/>
          </a:solidFill>
          <a:ln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20" name="Рисунок 19" descr="0_84ddd_e226f8fd_orig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781800" y="1905000"/>
            <a:ext cx="336589" cy="287279"/>
          </a:xfrm>
          <a:prstGeom prst="rect">
            <a:avLst/>
          </a:prstGeom>
        </p:spPr>
      </p:pic>
      <p:sp>
        <p:nvSpPr>
          <p:cNvPr id="21" name="Прямоугольник 20"/>
          <p:cNvSpPr/>
          <p:nvPr/>
        </p:nvSpPr>
        <p:spPr>
          <a:xfrm>
            <a:off x="5257800" y="5791200"/>
            <a:ext cx="762000" cy="685800"/>
          </a:xfrm>
          <a:prstGeom prst="rect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Прямоугольник 21"/>
          <p:cNvSpPr/>
          <p:nvPr/>
        </p:nvSpPr>
        <p:spPr>
          <a:xfrm>
            <a:off x="6705600" y="4724400"/>
            <a:ext cx="762000" cy="685800"/>
          </a:xfrm>
          <a:prstGeom prst="rect">
            <a:avLst/>
          </a:prstGeom>
          <a:solidFill>
            <a:srgbClr val="FF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" name="Прямоугольник 22"/>
          <p:cNvSpPr/>
          <p:nvPr/>
        </p:nvSpPr>
        <p:spPr>
          <a:xfrm>
            <a:off x="6781800" y="3581400"/>
            <a:ext cx="457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Прямоугольник 23"/>
          <p:cNvSpPr/>
          <p:nvPr/>
        </p:nvSpPr>
        <p:spPr>
          <a:xfrm>
            <a:off x="8001000" y="6172200"/>
            <a:ext cx="457200" cy="457200"/>
          </a:xfrm>
          <a:prstGeom prst="rect">
            <a:avLst/>
          </a:prstGeom>
          <a:solidFill>
            <a:schemeClr val="accent1"/>
          </a:solidFill>
          <a:ln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Равнобедренный треугольник 24"/>
          <p:cNvSpPr/>
          <p:nvPr/>
        </p:nvSpPr>
        <p:spPr>
          <a:xfrm>
            <a:off x="8001000" y="4724400"/>
            <a:ext cx="762000" cy="685800"/>
          </a:xfrm>
          <a:prstGeom prst="triangle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Равнобедренный треугольник 25"/>
          <p:cNvSpPr/>
          <p:nvPr/>
        </p:nvSpPr>
        <p:spPr>
          <a:xfrm>
            <a:off x="4114800" y="5867400"/>
            <a:ext cx="762000" cy="685800"/>
          </a:xfrm>
          <a:prstGeom prst="triangle">
            <a:avLst/>
          </a:prstGeom>
          <a:solidFill>
            <a:srgbClr val="FF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7" name="Овал 26"/>
          <p:cNvSpPr/>
          <p:nvPr/>
        </p:nvSpPr>
        <p:spPr>
          <a:xfrm>
            <a:off x="5562600" y="4191000"/>
            <a:ext cx="838200" cy="762000"/>
          </a:xfrm>
          <a:prstGeom prst="ellipse">
            <a:avLst/>
          </a:prstGeom>
          <a:solidFill>
            <a:schemeClr val="accent1"/>
          </a:solidFill>
          <a:ln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Овал 27"/>
          <p:cNvSpPr/>
          <p:nvPr/>
        </p:nvSpPr>
        <p:spPr>
          <a:xfrm>
            <a:off x="7848600" y="3581400"/>
            <a:ext cx="838200" cy="762000"/>
          </a:xfrm>
          <a:prstGeom prst="ellipse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9" name="Равнобедренный треугольник 28"/>
          <p:cNvSpPr/>
          <p:nvPr/>
        </p:nvSpPr>
        <p:spPr>
          <a:xfrm>
            <a:off x="6553200" y="5943600"/>
            <a:ext cx="533400" cy="457200"/>
          </a:xfrm>
          <a:prstGeom prst="triangle">
            <a:avLst/>
          </a:prstGeom>
          <a:solidFill>
            <a:schemeClr val="accent1"/>
          </a:solidFill>
          <a:ln>
            <a:solidFill>
              <a:schemeClr val="tx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0" name="Равнобедренный треугольник 29"/>
          <p:cNvSpPr/>
          <p:nvPr/>
        </p:nvSpPr>
        <p:spPr>
          <a:xfrm>
            <a:off x="5029200" y="4953000"/>
            <a:ext cx="533400" cy="457200"/>
          </a:xfrm>
          <a:prstGeom prst="triangle">
            <a:avLst/>
          </a:prstGeom>
          <a:solidFill>
            <a:srgbClr val="FFFF00"/>
          </a:solidFill>
          <a:ln>
            <a:solidFill>
              <a:srgbClr val="FFC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1" name="Picture 4" descr="http://img0.liveinternet.ru/images/attach/c/4/83/989/83989964_cveta1205.gif"/>
          <p:cNvPicPr>
            <a:picLocks noChangeAspect="1" noChangeArrowheads="1" noCrop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785406" y="5521001"/>
            <a:ext cx="785964" cy="1336999"/>
          </a:xfrm>
          <a:prstGeom prst="rect">
            <a:avLst/>
          </a:prstGeom>
          <a:noFill/>
        </p:spPr>
      </p:pic>
      <p:pic>
        <p:nvPicPr>
          <p:cNvPr id="32" name="Picture 4" descr="http://img0.liveinternet.ru/images/attach/c/4/83/989/83989964_cveta1205.gif"/>
          <p:cNvPicPr>
            <a:picLocks noChangeAspect="1" noChangeArrowheads="1" noCrop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 rot="20293398">
            <a:off x="131914" y="5890363"/>
            <a:ext cx="756634" cy="856689"/>
          </a:xfrm>
          <a:prstGeom prst="rect">
            <a:avLst/>
          </a:prstGeom>
          <a:noFill/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9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6" dur="500" tmFilter="0, 0; .2, .5; .8, .5; 1, 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7" dur="250" autoRev="1" fill="hold"/>
                                        <p:tgtEl>
                                          <p:spTgt spid="29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9"/>
                  </p:tgtEl>
                </p:cond>
              </p:nextCondLst>
            </p:seq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2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2" dur="500" tmFilter="0, 0; .2, .5; .8, .5; 1, 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13" dur="250" autoRev="1" fill="hold"/>
                                        <p:tgtEl>
                                          <p:spTgt spid="25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5"/>
                  </p:tgtEl>
                </p:cond>
              </p:nextCondLst>
            </p:seq>
            <p:seq concurrent="1" nextAc="seek">
              <p:cTn id="14" restart="whenNotActive" fill="hold" evtFilter="cancelBubble" nodeType="interactiveSeq">
                <p:stCondLst>
                  <p:cond evt="onClick" delay="0">
                    <p:tgtEl>
                      <p:spTgt spid="2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15" fill="hold">
                      <p:stCondLst>
                        <p:cond delay="0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347 2.14616E-6 C 0.00069 -0.03886 -0.00243 -0.07771 -0.00469 -0.11633 C -0.00417 -0.16466 -0.01216 -0.27775 0.00139 -0.35107 C 0.00503 -0.3698 0.01493 -0.41605 0.025 -0.43178 C 0.02968 -0.43918 0.0309 -0.4475 0.03489 -0.45491 C 0.03715 -0.4593 0.04027 -0.463 0.04288 -0.46716 C 0.04427 -0.46924 0.04687 -0.47341 0.04687 -0.47318 C 0.05069 -0.49121 0.06666 -0.51087 0.06666 -0.52729 " pathEditMode="relative" rAng="0" ptsTypes="fffffffA">
                                      <p:cBhvr>
                                        <p:cTn id="18" dur="20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4" y="-264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6"/>
                  </p:tgtEl>
                </p:cond>
              </p:nextCondLst>
            </p:seq>
            <p:seq concurrent="1" nextAc="seek">
              <p:cTn id="19" restart="whenNotActive" fill="hold" evtFilter="cancelBubble" nodeType="interactiveSeq">
                <p:stCondLst>
                  <p:cond evt="onClick" delay="0">
                    <p:tgtEl>
                      <p:spTgt spid="3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0" fill="hold">
                      <p:stCondLst>
                        <p:cond delay="0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3.38575E-6 C -0.01129 -0.01943 -0.02604 -0.03516 -0.04132 -0.04973 C -0.05452 -0.06245 -0.06771 -0.07702 -0.08386 -0.08534 C -0.08976 -0.08835 -0.09636 -0.08904 -0.10226 -0.09251 C -0.12639 -0.10662 -0.15295 -0.11818 -0.17969 -0.12281 C -0.1967 -0.12905 -0.21441 -0.13206 -0.2316 -0.13853 C -0.23264 -0.13853 -0.26563 -0.14431 -0.27084 -0.13159 " pathEditMode="relative" rAng="0" ptsTypes="ffffffA">
                                      <p:cBhvr>
                                        <p:cTn id="23" dur="20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35" y="-72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0"/>
                  </p:tgtEl>
                </p:cond>
              </p:nextCondLst>
            </p:seq>
            <p:seq concurrent="1" nextAc="seek">
              <p:cTn id="24" restart="whenNotActive" fill="hold" evtFilter="cancelBubble" nodeType="interactiveSeq">
                <p:stCondLst>
                  <p:cond evt="onClick" delay="0">
                    <p:tgtEl>
                      <p:spTgt spid="2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25" fill="hold">
                      <p:stCondLst>
                        <p:cond delay="0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4.62535E-8 C -0.00729 -0.00648 -0.01164 -0.01411 -0.01806 -0.02151 C -0.02101 -0.03307 -0.01736 -0.0229 -0.02778 -0.03538 C -0.03351 -0.04209 -0.0375 -0.05157 -0.04549 -0.05481 C -0.04775 -0.05759 -0.04983 -0.06036 -0.05209 -0.06267 C -0.05643 -0.06707 -0.06511 -0.0747 -0.06511 -0.07447 C -0.06789 -0.08557 -0.06528 -0.07909 -0.07795 -0.09019 C -0.08802 -0.09898 -0.09705 -0.10476 -0.10903 -0.10962 C -0.11563 -0.11586 -0.12032 -0.1191 -0.1283 -0.12118 C -0.13802 -0.12882 -0.14948 -0.13159 -0.15938 -0.13876 C -0.16789 -0.14524 -0.17639 -0.15079 -0.18525 -0.15657 C -0.19254 -0.16142 -0.19705 -0.16721 -0.20486 -0.16998 C -0.20973 -0.17391 -0.21476 -0.17761 -0.22084 -0.17761 " pathEditMode="relative" rAng="0" ptsTypes="ffffffffffffA">
                                      <p:cBhvr>
                                        <p:cTn id="28" dur="2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10" y="-89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7"/>
                  </p:tgtEl>
                </p:cond>
              </p:nextCondLst>
            </p:seq>
            <p:seq concurrent="1" nextAc="seek">
              <p:cTn id="29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0" fill="hold">
                      <p:stCondLst>
                        <p:cond delay="0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3" dur="500" tmFilter="0, 0; .2, .5; .8, .5; 1, 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34" dur="250" autoRev="1" fill="hold"/>
                                        <p:tgtEl>
                                          <p:spTgt spid="23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  <p:seq concurrent="1" nextAc="seek">
              <p:cTn id="35" restart="whenNotActive" fill="hold" evtFilter="cancelBubble" nodeType="interactiveSeq">
                <p:stCondLst>
                  <p:cond evt="onClick" delay="0">
                    <p:tgtEl>
                      <p:spTgt spid="2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6" fill="hold">
                      <p:stCondLst>
                        <p:cond delay="0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 tmFilter="0, 0; .2, .5; .8, .5; 1, 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40" dur="250" autoRev="1" fill="hold"/>
                                        <p:tgtEl>
                                          <p:spTgt spid="28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8"/>
                  </p:tgtEl>
                </p:cond>
              </p:nextCondLst>
            </p:seq>
            <p:seq concurrent="1" nextAc="seek">
              <p:cTn id="41" restart="whenNotActive" fill="hold" evtFilter="cancelBubble" nodeType="interactiveSeq">
                <p:stCondLst>
                  <p:cond evt="onClick" delay="0">
                    <p:tgtEl>
                      <p:spTgt spid="2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2" fill="hold">
                      <p:stCondLst>
                        <p:cond delay="0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4.6346E-6 C -0.02622 0.00092 -0.05417 0.00231 -0.08316 0.003 C -0.10712 0.00439 -0.13385 0.00462 -0.16128 0.00531 C -0.19271 0.00624 -0.22378 0.00693 -0.25833 0.0074 C -0.2816 0.00809 -0.3066 0.00855 -0.3316 0.00901 C -0.34514 0.00925 -0.35799 0.00971 -0.37153 0.00971 C -0.37969 0.00994 -0.38767 0.00994 -0.39549 0.00994 C -0.41111 0.0104 -0.43108 0.01063 -0.4474 0.01086 C -0.49028 0.01086 -0.53264 0.01086 -0.575 0.01086 " pathEditMode="relative" rAng="0" ptsTypes="ffffffffA">
                                      <p:cBhvr>
                                        <p:cTn id="45" dur="2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287" y="5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2"/>
                  </p:tgtEl>
                </p:cond>
              </p:nextCondLst>
            </p:seq>
            <p:seq concurrent="1" nextAc="seek">
              <p:cTn id="46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7" fill="hold">
                      <p:stCondLst>
                        <p:cond delay="0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 6.47549E-8 C -0.00243 -0.0148 -0.00642 -0.02775 -0.00955 -0.04209 C -0.01319 -0.05805 -0.01406 -0.07516 -0.0191 -0.09043 C -0.02344 -0.10338 -0.02795 -0.11702 -0.03177 -0.1302 C -0.04184 -0.16443 -0.02882 -0.12581 -0.03663 -0.15957 C -0.04774 -0.20768 -0.03542 -0.13737 -0.04462 -0.18501 C -0.05035 -0.21508 -0.05399 -0.24537 -0.06042 -0.27521 C -0.06163 -0.28122 -0.0651 -0.28608 -0.06684 -0.29186 C -0.07431 -0.31637 -0.08073 -0.34135 -0.08906 -0.36563 C -0.09601 -0.38529 -0.1 -0.40449 -0.10972 -0.42229 C -0.11146 -0.43178 -0.11024 -0.42923 -0.11458 -0.43686 C -0.11771 -0.44265 -0.12413 -0.45375 -0.12413 -0.45352 C -0.12622 -0.46462 -0.13229 -0.47502 -0.13837 -0.48312 C -0.14653 -0.51041 -0.13628 -0.4815 -0.14635 -0.49792 C -0.1474 -0.49954 -0.14687 -0.50231 -0.14792 -0.50393 C -0.14913 -0.50578 -0.15139 -0.50624 -0.1526 -0.50833 C -0.15573 -0.51272 -0.15799 -0.51804 -0.16076 -0.5229 C -0.16649 -0.534 -0.17083 -0.54718 -0.17812 -0.55666 C -0.18125 -0.56082 -0.18507 -0.56406 -0.18767 -0.56915 C -0.19514 -0.58395 -0.1908 -0.57886 -0.19878 -0.58603 C -0.20365 -0.59551 -0.20833 -0.60985 -0.20833 -0.62165 " pathEditMode="relative" rAng="0" ptsTypes="ffffffffffffffffffffA">
                                      <p:cBhvr>
                                        <p:cTn id="50" dur="2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104" y="-31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seq concurrent="1" nextAc="seek">
              <p:cTn id="51" restart="whenNotActive" fill="hold" evtFilter="cancelBubble" nodeType="interactiveSeq">
                <p:stCondLst>
                  <p:cond evt="onClick" delay="0">
                    <p:tgtEl>
                      <p:spTgt spid="2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2" fill="hold">
                      <p:stCondLst>
                        <p:cond delay="0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26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55" dur="500" tmFilter="0, 0; .2, .5; .8, .5; 1, 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Scale>
                                      <p:cBhvr>
                                        <p:cTn id="56" dur="250" autoRev="1" fill="hold"/>
                                        <p:tgtEl>
                                          <p:spTgt spid="21"/>
                                        </p:tgtEl>
                                      </p:cBhvr>
                                      <p:by x="105000" y="105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1"/>
                  </p:tgtEl>
                </p:cond>
              </p:nextCondLst>
            </p:seq>
          </p:childTnLst>
        </p:cTn>
      </p:par>
    </p:tnLst>
    <p:bldLst>
      <p:bldP spid="21" grpId="0" animBg="1"/>
      <p:bldP spid="22" grpId="0" animBg="1"/>
      <p:bldP spid="23" grpId="0" animBg="1"/>
      <p:bldP spid="24" grpId="0" animBg="1"/>
      <p:bldP spid="25" grpId="0" animBg="1"/>
      <p:bldP spid="26" grpId="0" animBg="1"/>
      <p:bldP spid="27" grpId="0" animBg="1"/>
      <p:bldP spid="28" grpId="0" animBg="1"/>
      <p:bldP spid="29" grpId="0" animBg="1"/>
      <p:bldP spid="30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5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3" name="Рисунок 2" descr="2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-76200" y="0"/>
            <a:ext cx="7010400" cy="6858000"/>
          </a:xfrm>
          <a:prstGeom prst="rect">
            <a:avLst/>
          </a:prstGeom>
        </p:spPr>
      </p:pic>
      <p:pic>
        <p:nvPicPr>
          <p:cNvPr id="4" name="Рисунок 3" descr="лукошко 3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477000" y="4571984"/>
            <a:ext cx="2286016" cy="2286016"/>
          </a:xfrm>
          <a:prstGeom prst="rect">
            <a:avLst/>
          </a:prstGeom>
        </p:spPr>
      </p:pic>
      <p:sp>
        <p:nvSpPr>
          <p:cNvPr id="5" name="Равнобедренный треугольник 4"/>
          <p:cNvSpPr/>
          <p:nvPr/>
        </p:nvSpPr>
        <p:spPr>
          <a:xfrm>
            <a:off x="4724400" y="2895600"/>
            <a:ext cx="679704" cy="4572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Равнобедренный треугольник 6"/>
          <p:cNvSpPr/>
          <p:nvPr/>
        </p:nvSpPr>
        <p:spPr>
          <a:xfrm>
            <a:off x="5562600" y="228600"/>
            <a:ext cx="679704" cy="4572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>
            <a:off x="3124200" y="1219200"/>
            <a:ext cx="451104" cy="3048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Равнобедренный треугольник 10"/>
          <p:cNvSpPr/>
          <p:nvPr/>
        </p:nvSpPr>
        <p:spPr>
          <a:xfrm>
            <a:off x="1447800" y="533400"/>
            <a:ext cx="451104" cy="3048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Овал 11"/>
          <p:cNvSpPr/>
          <p:nvPr/>
        </p:nvSpPr>
        <p:spPr>
          <a:xfrm>
            <a:off x="1524000" y="1524000"/>
            <a:ext cx="533400" cy="5334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Овал 12"/>
          <p:cNvSpPr/>
          <p:nvPr/>
        </p:nvSpPr>
        <p:spPr>
          <a:xfrm>
            <a:off x="6019800" y="2286000"/>
            <a:ext cx="533400" cy="5334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Овал 13"/>
          <p:cNvSpPr/>
          <p:nvPr/>
        </p:nvSpPr>
        <p:spPr>
          <a:xfrm>
            <a:off x="3810000" y="228600"/>
            <a:ext cx="533400" cy="533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Овал 14"/>
          <p:cNvSpPr/>
          <p:nvPr/>
        </p:nvSpPr>
        <p:spPr>
          <a:xfrm>
            <a:off x="2590800" y="2209800"/>
            <a:ext cx="304800" cy="3048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Овал 15"/>
          <p:cNvSpPr/>
          <p:nvPr/>
        </p:nvSpPr>
        <p:spPr>
          <a:xfrm>
            <a:off x="0" y="1981200"/>
            <a:ext cx="304800" cy="3048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Овал 16"/>
          <p:cNvSpPr/>
          <p:nvPr/>
        </p:nvSpPr>
        <p:spPr>
          <a:xfrm>
            <a:off x="5334000" y="3505200"/>
            <a:ext cx="304800" cy="3048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Прямоугольник 17"/>
          <p:cNvSpPr/>
          <p:nvPr/>
        </p:nvSpPr>
        <p:spPr>
          <a:xfrm>
            <a:off x="1676400" y="3124200"/>
            <a:ext cx="457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рямоугольник 18"/>
          <p:cNvSpPr/>
          <p:nvPr/>
        </p:nvSpPr>
        <p:spPr>
          <a:xfrm>
            <a:off x="2286000" y="1066800"/>
            <a:ext cx="457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4648200" y="1981200"/>
            <a:ext cx="457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Прямоугольник 20"/>
          <p:cNvSpPr/>
          <p:nvPr/>
        </p:nvSpPr>
        <p:spPr>
          <a:xfrm>
            <a:off x="533400" y="2971800"/>
            <a:ext cx="304800" cy="3048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Прямоугольник 21"/>
          <p:cNvSpPr/>
          <p:nvPr/>
        </p:nvSpPr>
        <p:spPr>
          <a:xfrm>
            <a:off x="152400" y="1143000"/>
            <a:ext cx="304800" cy="3048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" name="Прямоугольник 22"/>
          <p:cNvSpPr/>
          <p:nvPr/>
        </p:nvSpPr>
        <p:spPr>
          <a:xfrm>
            <a:off x="914400" y="2209800"/>
            <a:ext cx="838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Прямоугольник 23"/>
          <p:cNvSpPr/>
          <p:nvPr/>
        </p:nvSpPr>
        <p:spPr>
          <a:xfrm>
            <a:off x="2667000" y="228600"/>
            <a:ext cx="838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Прямоугольник 24"/>
          <p:cNvSpPr/>
          <p:nvPr/>
        </p:nvSpPr>
        <p:spPr>
          <a:xfrm>
            <a:off x="5334000" y="1676400"/>
            <a:ext cx="457200" cy="2286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7" name="Прямоугольник 26"/>
          <p:cNvSpPr/>
          <p:nvPr/>
        </p:nvSpPr>
        <p:spPr>
          <a:xfrm>
            <a:off x="3886200" y="1066800"/>
            <a:ext cx="838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Прямоугольник 27"/>
          <p:cNvSpPr/>
          <p:nvPr/>
        </p:nvSpPr>
        <p:spPr>
          <a:xfrm>
            <a:off x="4876800" y="381000"/>
            <a:ext cx="457200" cy="2286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1" name="Равнобедренный треугольник 30"/>
          <p:cNvSpPr/>
          <p:nvPr/>
        </p:nvSpPr>
        <p:spPr>
          <a:xfrm>
            <a:off x="5334000" y="914400"/>
            <a:ext cx="451104" cy="3048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Прямоугольник 31"/>
          <p:cNvSpPr/>
          <p:nvPr/>
        </p:nvSpPr>
        <p:spPr>
          <a:xfrm>
            <a:off x="3352800" y="2057400"/>
            <a:ext cx="3048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рямоугольник 34"/>
          <p:cNvSpPr/>
          <p:nvPr/>
        </p:nvSpPr>
        <p:spPr>
          <a:xfrm>
            <a:off x="2819400" y="4267200"/>
            <a:ext cx="1905000" cy="6858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Пятно 1 35"/>
          <p:cNvSpPr/>
          <p:nvPr/>
        </p:nvSpPr>
        <p:spPr>
          <a:xfrm>
            <a:off x="3505200" y="4419600"/>
            <a:ext cx="533400" cy="457200"/>
          </a:xfrm>
          <a:prstGeom prst="irregularSeal1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7" name="Рисунок 36" descr="0_84ddd_e226f8fd_orig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4114800" y="4419600"/>
            <a:ext cx="478618" cy="408502"/>
          </a:xfrm>
          <a:prstGeom prst="rect">
            <a:avLst/>
          </a:prstGeom>
        </p:spPr>
      </p:pic>
      <p:sp>
        <p:nvSpPr>
          <p:cNvPr id="38" name="Овал 37"/>
          <p:cNvSpPr/>
          <p:nvPr/>
        </p:nvSpPr>
        <p:spPr>
          <a:xfrm>
            <a:off x="2895600" y="4343400"/>
            <a:ext cx="457200" cy="457200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Равнобедренный треугольник 5"/>
          <p:cNvSpPr/>
          <p:nvPr/>
        </p:nvSpPr>
        <p:spPr>
          <a:xfrm>
            <a:off x="533400" y="1143000"/>
            <a:ext cx="679704" cy="4572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Прямоугольник 25"/>
          <p:cNvSpPr/>
          <p:nvPr/>
        </p:nvSpPr>
        <p:spPr>
          <a:xfrm flipV="1">
            <a:off x="685800" y="609600"/>
            <a:ext cx="457200" cy="2286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3" name="Рисунок 32" descr="75.png"/>
          <p:cNvPicPr>
            <a:picLocks noChangeAspect="1"/>
          </p:cNvPicPr>
          <p:nvPr/>
        </p:nvPicPr>
        <p:blipFill>
          <a:blip r:embed="rId7" cstate="print"/>
          <a:stretch>
            <a:fillRect/>
          </a:stretch>
        </p:blipFill>
        <p:spPr>
          <a:xfrm>
            <a:off x="609600" y="4343400"/>
            <a:ext cx="2514600" cy="2514600"/>
          </a:xfrm>
          <a:prstGeom prst="rect">
            <a:avLst/>
          </a:prstGeom>
        </p:spPr>
      </p:pic>
      <p:pic>
        <p:nvPicPr>
          <p:cNvPr id="34" name="Записанный звук">
            <a:hlinkClick r:id="" action="ppaction://media"/>
          </p:cNvPr>
          <p:cNvPicPr>
            <a:picLocks noRot="1" noChangeAspect="1"/>
          </p:cNvPicPr>
          <p:nvPr>
            <a:wavAudioFile r:embed="rId1" name="Записанный звук"/>
          </p:nvPr>
        </p:nvPicPr>
        <p:blipFill>
          <a:blip r:embed="rId8" cstate="print"/>
          <a:stretch>
            <a:fillRect/>
          </a:stretch>
        </p:blipFill>
        <p:spPr>
          <a:xfrm>
            <a:off x="8458200" y="381000"/>
            <a:ext cx="304800" cy="304800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332" fill="hold"/>
                                        <p:tgtEl>
                                          <p:spTgt spid="3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1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-3.31175E-6 C 0.06684 0.00393 0.13142 0.02406 0.19496 0.0525 C 0.22083 0.0643 0.24722 0.07332 0.27239 0.08627 C 0.28871 0.09482 0.30451 0.10592 0.32031 0.11587 C 0.33298 0.12373 0.34652 0.12905 0.3592 0.13714 C 0.36354 0.13992 0.36718 0.14478 0.37152 0.14755 C 0.3842 0.15565 0.39878 0.15912 0.41163 0.16675 C 0.43281 0.17924 0.45434 0.19126 0.47673 0.20028 C 0.48941 0.21115 0.50277 0.21531 0.51545 0.22572 C 0.53472 0.24145 0.55295 0.25625 0.5743 0.26573 C 0.57812 0.2692 0.58142 0.27313 0.58507 0.27614 C 0.58923 0.27961 0.59375 0.28122 0.59757 0.28469 C 0.6 0.28701 0.60121 0.29117 0.60364 0.29302 C 0.61718 0.30389 0.64114 0.31152 0.6533 0.3247 C 0.66128 0.33372 0.6717 0.34806 0.68107 0.3543 C 0.68958 0.36957 0.69774 0.38529 0.7059 0.40079 C 0.70677 0.40218 0.7125 0.41282 0.71354 0.41559 C 0.71684 0.4253 0.71736 0.43247 0.72152 0.44103 C 0.72639 0.46254 0.72621 0.48728 0.73524 0.50625 C 0.73802 0.52128 0.74166 0.53932 0.74166 0.55504 " pathEditMode="relative" rAng="0" ptsTypes="fffffffffffffffffffA">
                                      <p:cBhvr>
                                        <p:cTn id="11" dur="2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71" y="27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6"/>
                  </p:tgtEl>
                </p:cond>
              </p:nextCondLst>
            </p:seq>
            <p:audio>
              <p:cMediaNode showWhenStopped="0">
                <p:cTn id="12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34"/>
                </p:tgtEl>
              </p:cMediaNode>
            </p:audio>
          </p:childTnLst>
        </p:cTn>
      </p:par>
    </p:tnLst>
    <p:bldLst>
      <p:bldP spid="16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5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3" name="Рисунок 2" descr="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-76200" y="0"/>
            <a:ext cx="7010400" cy="6858000"/>
          </a:xfrm>
          <a:prstGeom prst="rect">
            <a:avLst/>
          </a:prstGeom>
        </p:spPr>
      </p:pic>
      <p:pic>
        <p:nvPicPr>
          <p:cNvPr id="4" name="Рисунок 3" descr="лукошко 3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477000" y="4571984"/>
            <a:ext cx="2286016" cy="2286016"/>
          </a:xfrm>
          <a:prstGeom prst="rect">
            <a:avLst/>
          </a:prstGeom>
        </p:spPr>
      </p:pic>
      <p:sp>
        <p:nvSpPr>
          <p:cNvPr id="5" name="Равнобедренный треугольник 4"/>
          <p:cNvSpPr/>
          <p:nvPr/>
        </p:nvSpPr>
        <p:spPr>
          <a:xfrm>
            <a:off x="4724400" y="2895600"/>
            <a:ext cx="679704" cy="4572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Равнобедренный треугольник 6"/>
          <p:cNvSpPr/>
          <p:nvPr/>
        </p:nvSpPr>
        <p:spPr>
          <a:xfrm>
            <a:off x="5562600" y="228600"/>
            <a:ext cx="679704" cy="4572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>
            <a:off x="3124200" y="1219200"/>
            <a:ext cx="451104" cy="3048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Равнобедренный треугольник 10"/>
          <p:cNvSpPr/>
          <p:nvPr/>
        </p:nvSpPr>
        <p:spPr>
          <a:xfrm>
            <a:off x="1447800" y="533400"/>
            <a:ext cx="451104" cy="3048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Овал 11"/>
          <p:cNvSpPr/>
          <p:nvPr/>
        </p:nvSpPr>
        <p:spPr>
          <a:xfrm>
            <a:off x="1524000" y="1524000"/>
            <a:ext cx="533400" cy="5334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Овал 12"/>
          <p:cNvSpPr/>
          <p:nvPr/>
        </p:nvSpPr>
        <p:spPr>
          <a:xfrm>
            <a:off x="6019800" y="2286000"/>
            <a:ext cx="533400" cy="5334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Овал 13"/>
          <p:cNvSpPr/>
          <p:nvPr/>
        </p:nvSpPr>
        <p:spPr>
          <a:xfrm>
            <a:off x="3810000" y="228600"/>
            <a:ext cx="533400" cy="533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Овал 14"/>
          <p:cNvSpPr/>
          <p:nvPr/>
        </p:nvSpPr>
        <p:spPr>
          <a:xfrm>
            <a:off x="2590800" y="2209800"/>
            <a:ext cx="304800" cy="3048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Овал 15"/>
          <p:cNvSpPr/>
          <p:nvPr/>
        </p:nvSpPr>
        <p:spPr>
          <a:xfrm>
            <a:off x="6781800" y="5791200"/>
            <a:ext cx="304800" cy="3048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Овал 16"/>
          <p:cNvSpPr/>
          <p:nvPr/>
        </p:nvSpPr>
        <p:spPr>
          <a:xfrm>
            <a:off x="5334000" y="3505200"/>
            <a:ext cx="304800" cy="3048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Прямоугольник 17"/>
          <p:cNvSpPr/>
          <p:nvPr/>
        </p:nvSpPr>
        <p:spPr>
          <a:xfrm>
            <a:off x="1676400" y="3124200"/>
            <a:ext cx="457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рямоугольник 18"/>
          <p:cNvSpPr/>
          <p:nvPr/>
        </p:nvSpPr>
        <p:spPr>
          <a:xfrm>
            <a:off x="2286000" y="1066800"/>
            <a:ext cx="457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4648200" y="1981200"/>
            <a:ext cx="457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Прямоугольник 20"/>
          <p:cNvSpPr/>
          <p:nvPr/>
        </p:nvSpPr>
        <p:spPr>
          <a:xfrm>
            <a:off x="533400" y="2971800"/>
            <a:ext cx="304800" cy="3048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Прямоугольник 21"/>
          <p:cNvSpPr/>
          <p:nvPr/>
        </p:nvSpPr>
        <p:spPr>
          <a:xfrm>
            <a:off x="152400" y="1143000"/>
            <a:ext cx="304800" cy="3048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" name="Прямоугольник 22"/>
          <p:cNvSpPr/>
          <p:nvPr/>
        </p:nvSpPr>
        <p:spPr>
          <a:xfrm>
            <a:off x="914400" y="2209800"/>
            <a:ext cx="838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Прямоугольник 23"/>
          <p:cNvSpPr/>
          <p:nvPr/>
        </p:nvSpPr>
        <p:spPr>
          <a:xfrm>
            <a:off x="2667000" y="228600"/>
            <a:ext cx="838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Прямоугольник 24"/>
          <p:cNvSpPr/>
          <p:nvPr/>
        </p:nvSpPr>
        <p:spPr>
          <a:xfrm>
            <a:off x="5334000" y="1676400"/>
            <a:ext cx="457200" cy="2286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7" name="Прямоугольник 26"/>
          <p:cNvSpPr/>
          <p:nvPr/>
        </p:nvSpPr>
        <p:spPr>
          <a:xfrm>
            <a:off x="3886200" y="1066800"/>
            <a:ext cx="838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Прямоугольник 27"/>
          <p:cNvSpPr/>
          <p:nvPr/>
        </p:nvSpPr>
        <p:spPr>
          <a:xfrm>
            <a:off x="4876800" y="381000"/>
            <a:ext cx="457200" cy="2286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1" name="Равнобедренный треугольник 30"/>
          <p:cNvSpPr/>
          <p:nvPr/>
        </p:nvSpPr>
        <p:spPr>
          <a:xfrm>
            <a:off x="5334000" y="914400"/>
            <a:ext cx="451104" cy="3048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Прямоугольник 31"/>
          <p:cNvSpPr/>
          <p:nvPr/>
        </p:nvSpPr>
        <p:spPr>
          <a:xfrm>
            <a:off x="3352800" y="2057400"/>
            <a:ext cx="3048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рямоугольник 34"/>
          <p:cNvSpPr/>
          <p:nvPr/>
        </p:nvSpPr>
        <p:spPr>
          <a:xfrm>
            <a:off x="2819400" y="4267200"/>
            <a:ext cx="1905000" cy="6858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Пятно 1 35"/>
          <p:cNvSpPr/>
          <p:nvPr/>
        </p:nvSpPr>
        <p:spPr>
          <a:xfrm>
            <a:off x="3505200" y="4419600"/>
            <a:ext cx="533400" cy="457200"/>
          </a:xfrm>
          <a:prstGeom prst="irregularSeal1">
            <a:avLst/>
          </a:prstGeom>
          <a:solidFill>
            <a:srgbClr val="FF0000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Равнобедренный треугольник 5"/>
          <p:cNvSpPr/>
          <p:nvPr/>
        </p:nvSpPr>
        <p:spPr>
          <a:xfrm>
            <a:off x="533400" y="1143000"/>
            <a:ext cx="679704" cy="4572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Прямоугольник 25"/>
          <p:cNvSpPr/>
          <p:nvPr/>
        </p:nvSpPr>
        <p:spPr>
          <a:xfrm flipV="1">
            <a:off x="685800" y="609600"/>
            <a:ext cx="457200" cy="2286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3" name="Прямоугольник 32"/>
          <p:cNvSpPr/>
          <p:nvPr/>
        </p:nvSpPr>
        <p:spPr>
          <a:xfrm>
            <a:off x="2971800" y="4419600"/>
            <a:ext cx="381000" cy="3810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4" name="Рисунок 33" descr="1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114800" y="4419600"/>
            <a:ext cx="509103" cy="435939"/>
          </a:xfrm>
          <a:prstGeom prst="rect">
            <a:avLst/>
          </a:prstGeom>
        </p:spPr>
      </p:pic>
      <p:pic>
        <p:nvPicPr>
          <p:cNvPr id="37" name="Рисунок 36" descr="75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609600" y="4343400"/>
            <a:ext cx="2514600" cy="2514600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0069 -0.0007 C 0.03073 0.00023 0.06545 -0.00047 0.09705 0.0067 C 0.12084 0.01179 0.1441 0.01873 0.16806 0.02197 C 0.17934 0.0259 0.1908 0.02659 0.20209 0.02983 C 0.21841 0.03469 0.2342 0.03862 0.25105 0.04139 C 0.27726 0.05111 0.30226 0.06267 0.32865 0.07215 C 0.34028 0.07608 0.35087 0.08279 0.36268 0.08557 C 0.37848 0.09297 0.39289 0.10175 0.40799 0.11054 C 0.41042 0.1117 0.4125 0.11309 0.41476 0.11424 C 0.41719 0.11563 0.42153 0.11794 0.42153 0.11817 C 0.4342 0.13298 0.41841 0.11609 0.43334 0.12581 C 0.45139 0.13737 0.42709 0.12696 0.44375 0.13344 C 0.44914 0.14269 0.45799 0.1494 0.46719 0.15263 C 0.47379 0.15841 0.47778 0.16188 0.48594 0.1642 C 0.49375 0.17784 0.48351 0.16304 0.49601 0.17183 C 0.49879 0.17391 0.50035 0.17738 0.50261 0.17946 C 0.51164 0.18732 0.5217 0.19125 0.5316 0.19681 C 0.53664 0.20004 0.53907 0.20397 0.54306 0.20837 C 0.55243 0.21716 0.56407 0.22687 0.57552 0.23126 C 0.58837 0.24236 0.60018 0.26179 0.61615 0.26804 C 0.62674 0.28006 0.63507 0.29394 0.64323 0.30828 C 0.64549 0.31221 0.65 0.31683 0.65 0.32192 " pathEditMode="relative" rAng="0" ptsTypes="fffffffffffffffffffffA">
                                      <p:cBhvr>
                                        <p:cTn id="6" dur="2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25" y="16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8"/>
                  </p:tgtEl>
                </p:cond>
              </p:nextCondLst>
            </p:seq>
          </p:childTnLst>
        </p:cTn>
      </p:par>
    </p:tnLst>
    <p:bldLst>
      <p:bldP spid="18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5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3" name="Рисунок 2" descr="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-76200" y="0"/>
            <a:ext cx="7010400" cy="6858000"/>
          </a:xfrm>
          <a:prstGeom prst="rect">
            <a:avLst/>
          </a:prstGeom>
        </p:spPr>
      </p:pic>
      <p:pic>
        <p:nvPicPr>
          <p:cNvPr id="4" name="Рисунок 3" descr="лукошко 3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477000" y="4571984"/>
            <a:ext cx="2286016" cy="2286016"/>
          </a:xfrm>
          <a:prstGeom prst="rect">
            <a:avLst/>
          </a:prstGeom>
        </p:spPr>
      </p:pic>
      <p:sp>
        <p:nvSpPr>
          <p:cNvPr id="5" name="Равнобедренный треугольник 4"/>
          <p:cNvSpPr/>
          <p:nvPr/>
        </p:nvSpPr>
        <p:spPr>
          <a:xfrm>
            <a:off x="4724400" y="2895600"/>
            <a:ext cx="679704" cy="4572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Равнобедренный треугольник 6"/>
          <p:cNvSpPr/>
          <p:nvPr/>
        </p:nvSpPr>
        <p:spPr>
          <a:xfrm>
            <a:off x="5562600" y="228600"/>
            <a:ext cx="679704" cy="4572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>
            <a:off x="3124200" y="1219200"/>
            <a:ext cx="451104" cy="3048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Равнобедренный треугольник 10"/>
          <p:cNvSpPr/>
          <p:nvPr/>
        </p:nvSpPr>
        <p:spPr>
          <a:xfrm>
            <a:off x="1447800" y="533400"/>
            <a:ext cx="451104" cy="3048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Овал 11"/>
          <p:cNvSpPr/>
          <p:nvPr/>
        </p:nvSpPr>
        <p:spPr>
          <a:xfrm>
            <a:off x="1524000" y="1524000"/>
            <a:ext cx="533400" cy="5334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Овал 12"/>
          <p:cNvSpPr/>
          <p:nvPr/>
        </p:nvSpPr>
        <p:spPr>
          <a:xfrm>
            <a:off x="6019800" y="2286000"/>
            <a:ext cx="533400" cy="5334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Овал 13"/>
          <p:cNvSpPr/>
          <p:nvPr/>
        </p:nvSpPr>
        <p:spPr>
          <a:xfrm>
            <a:off x="3810000" y="228600"/>
            <a:ext cx="533400" cy="533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Овал 14"/>
          <p:cNvSpPr/>
          <p:nvPr/>
        </p:nvSpPr>
        <p:spPr>
          <a:xfrm>
            <a:off x="2590800" y="2209800"/>
            <a:ext cx="304800" cy="3048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Овал 15"/>
          <p:cNvSpPr/>
          <p:nvPr/>
        </p:nvSpPr>
        <p:spPr>
          <a:xfrm>
            <a:off x="6781800" y="5791200"/>
            <a:ext cx="304800" cy="3048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Овал 16"/>
          <p:cNvSpPr/>
          <p:nvPr/>
        </p:nvSpPr>
        <p:spPr>
          <a:xfrm>
            <a:off x="5334000" y="3505200"/>
            <a:ext cx="304800" cy="3048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Прямоугольник 17"/>
          <p:cNvSpPr/>
          <p:nvPr/>
        </p:nvSpPr>
        <p:spPr>
          <a:xfrm>
            <a:off x="7620000" y="5334000"/>
            <a:ext cx="457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рямоугольник 18"/>
          <p:cNvSpPr/>
          <p:nvPr/>
        </p:nvSpPr>
        <p:spPr>
          <a:xfrm>
            <a:off x="2286000" y="1066800"/>
            <a:ext cx="457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4648200" y="1981200"/>
            <a:ext cx="457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Прямоугольник 20"/>
          <p:cNvSpPr/>
          <p:nvPr/>
        </p:nvSpPr>
        <p:spPr>
          <a:xfrm>
            <a:off x="533400" y="2971800"/>
            <a:ext cx="304800" cy="3048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Прямоугольник 21"/>
          <p:cNvSpPr/>
          <p:nvPr/>
        </p:nvSpPr>
        <p:spPr>
          <a:xfrm>
            <a:off x="152400" y="1143000"/>
            <a:ext cx="304800" cy="3048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" name="Прямоугольник 22"/>
          <p:cNvSpPr/>
          <p:nvPr/>
        </p:nvSpPr>
        <p:spPr>
          <a:xfrm>
            <a:off x="914400" y="2209800"/>
            <a:ext cx="838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Прямоугольник 23"/>
          <p:cNvSpPr/>
          <p:nvPr/>
        </p:nvSpPr>
        <p:spPr>
          <a:xfrm>
            <a:off x="2667000" y="228600"/>
            <a:ext cx="838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Прямоугольник 24"/>
          <p:cNvSpPr/>
          <p:nvPr/>
        </p:nvSpPr>
        <p:spPr>
          <a:xfrm>
            <a:off x="5334000" y="1676400"/>
            <a:ext cx="457200" cy="2286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7" name="Прямоугольник 26"/>
          <p:cNvSpPr/>
          <p:nvPr/>
        </p:nvSpPr>
        <p:spPr>
          <a:xfrm>
            <a:off x="3886200" y="1066800"/>
            <a:ext cx="838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Прямоугольник 27"/>
          <p:cNvSpPr/>
          <p:nvPr/>
        </p:nvSpPr>
        <p:spPr>
          <a:xfrm>
            <a:off x="4876800" y="381000"/>
            <a:ext cx="457200" cy="2286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1" name="Равнобедренный треугольник 30"/>
          <p:cNvSpPr/>
          <p:nvPr/>
        </p:nvSpPr>
        <p:spPr>
          <a:xfrm>
            <a:off x="5334000" y="914400"/>
            <a:ext cx="451104" cy="3048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Прямоугольник 31"/>
          <p:cNvSpPr/>
          <p:nvPr/>
        </p:nvSpPr>
        <p:spPr>
          <a:xfrm>
            <a:off x="3352800" y="2057400"/>
            <a:ext cx="3048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рямоугольник 34"/>
          <p:cNvSpPr/>
          <p:nvPr/>
        </p:nvSpPr>
        <p:spPr>
          <a:xfrm>
            <a:off x="2819400" y="4267200"/>
            <a:ext cx="1905000" cy="6858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Пятно 1 35"/>
          <p:cNvSpPr/>
          <p:nvPr/>
        </p:nvSpPr>
        <p:spPr>
          <a:xfrm>
            <a:off x="3505200" y="4419600"/>
            <a:ext cx="533400" cy="457200"/>
          </a:xfrm>
          <a:prstGeom prst="irregularSeal1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Равнобедренный треугольник 5"/>
          <p:cNvSpPr/>
          <p:nvPr/>
        </p:nvSpPr>
        <p:spPr>
          <a:xfrm>
            <a:off x="533400" y="1143000"/>
            <a:ext cx="679704" cy="4572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Прямоугольник 25"/>
          <p:cNvSpPr/>
          <p:nvPr/>
        </p:nvSpPr>
        <p:spPr>
          <a:xfrm flipV="1">
            <a:off x="685800" y="609600"/>
            <a:ext cx="457200" cy="2286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3" name="Равнобедренный треугольник 32"/>
          <p:cNvSpPr/>
          <p:nvPr/>
        </p:nvSpPr>
        <p:spPr>
          <a:xfrm>
            <a:off x="2895600" y="4343400"/>
            <a:ext cx="527304" cy="457200"/>
          </a:xfrm>
          <a:prstGeom prst="triangl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4" name="Рисунок 33" descr="0_84ddd_e226f8fd_orig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114800" y="4392098"/>
            <a:ext cx="478618" cy="408502"/>
          </a:xfrm>
          <a:prstGeom prst="rect">
            <a:avLst/>
          </a:prstGeom>
        </p:spPr>
      </p:pic>
      <p:pic>
        <p:nvPicPr>
          <p:cNvPr id="37" name="Рисунок 36" descr="75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609600" y="4343400"/>
            <a:ext cx="2514600" cy="2514600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88889E-6 2.50694E-6 C 0.01736 0.00347 0.03437 0.00601 0.05208 0.00809 C 0.07795 0.01827 0.10607 0.02706 0.13107 0.03978 C 0.14687 0.0481 0.16302 0.05573 0.17812 0.06521 C 0.18472 0.06938 0.1901 0.07608 0.19687 0.08002 C 0.20382 0.08441 0.21163 0.08649 0.21857 0.09089 C 0.23802 0.10291 0.25989 0.11887 0.27916 0.13321 C 0.29114 0.142 0.30017 0.15587 0.31111 0.1672 C 0.3375 0.19357 0.36128 0.22386 0.38524 0.25347 C 0.40364 0.27706 0.41458 0.30781 0.42882 0.33441 C 0.43177 0.3395 0.43628 0.34343 0.43906 0.34921 C 0.44184 0.3543 0.44323 0.36054 0.44566 0.36632 C 0.45764 0.392 0.4776 0.41027 0.48958 0.43594 C 0.49739 0.45236 0.51128 0.48497 0.52152 0.49745 C 0.52968 0.5222 0.54253 0.54324 0.55677 0.5629 C 0.56336 0.57192 0.56614 0.57886 0.57361 0.58603 C 0.5927 0.60453 0.56875 0.57585 0.58559 0.5969 C 0.58767 0.60546 0.59045 0.60962 0.59548 0.61586 C 0.59965 0.62604 0.60659 0.63274 0.61076 0.64338 C 0.61527 0.65472 0.61684 0.66882 0.62257 0.67946 C 0.62534 0.70814 0.62395 0.69033 0.62395 0.73265 " pathEditMode="relative" rAng="0" ptsTypes="ffffffffffffffffffffA">
                                      <p:cBhvr>
                                        <p:cTn id="6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13" y="36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</p:childTnLst>
        </p:cTn>
      </p:par>
    </p:tnLst>
    <p:bldLst>
      <p:bldP spid="11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5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3" name="Рисунок 2" descr="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-76200" y="0"/>
            <a:ext cx="7010400" cy="6858000"/>
          </a:xfrm>
          <a:prstGeom prst="rect">
            <a:avLst/>
          </a:prstGeom>
        </p:spPr>
      </p:pic>
      <p:pic>
        <p:nvPicPr>
          <p:cNvPr id="4" name="Рисунок 3" descr="лукошко 3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477000" y="4571984"/>
            <a:ext cx="2286016" cy="2286016"/>
          </a:xfrm>
          <a:prstGeom prst="rect">
            <a:avLst/>
          </a:prstGeom>
        </p:spPr>
      </p:pic>
      <p:sp>
        <p:nvSpPr>
          <p:cNvPr id="5" name="Равнобедренный треугольник 4"/>
          <p:cNvSpPr/>
          <p:nvPr/>
        </p:nvSpPr>
        <p:spPr>
          <a:xfrm>
            <a:off x="4724400" y="2895600"/>
            <a:ext cx="679704" cy="4572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Равнобедренный треугольник 6"/>
          <p:cNvSpPr/>
          <p:nvPr/>
        </p:nvSpPr>
        <p:spPr>
          <a:xfrm>
            <a:off x="5562600" y="228600"/>
            <a:ext cx="679704" cy="4572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>
            <a:off x="3124200" y="1219200"/>
            <a:ext cx="451104" cy="3048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Овал 11"/>
          <p:cNvSpPr/>
          <p:nvPr/>
        </p:nvSpPr>
        <p:spPr>
          <a:xfrm>
            <a:off x="1524000" y="1524000"/>
            <a:ext cx="533400" cy="5334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Овал 12"/>
          <p:cNvSpPr/>
          <p:nvPr/>
        </p:nvSpPr>
        <p:spPr>
          <a:xfrm>
            <a:off x="6019800" y="2286000"/>
            <a:ext cx="533400" cy="5334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Овал 13"/>
          <p:cNvSpPr/>
          <p:nvPr/>
        </p:nvSpPr>
        <p:spPr>
          <a:xfrm>
            <a:off x="3810000" y="228600"/>
            <a:ext cx="533400" cy="533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Овал 14"/>
          <p:cNvSpPr/>
          <p:nvPr/>
        </p:nvSpPr>
        <p:spPr>
          <a:xfrm>
            <a:off x="2590800" y="2209800"/>
            <a:ext cx="304800" cy="3048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Овал 15"/>
          <p:cNvSpPr/>
          <p:nvPr/>
        </p:nvSpPr>
        <p:spPr>
          <a:xfrm>
            <a:off x="6781800" y="5791200"/>
            <a:ext cx="304800" cy="3048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Овал 16"/>
          <p:cNvSpPr/>
          <p:nvPr/>
        </p:nvSpPr>
        <p:spPr>
          <a:xfrm>
            <a:off x="5334000" y="3505200"/>
            <a:ext cx="304800" cy="3048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рямоугольник 18"/>
          <p:cNvSpPr/>
          <p:nvPr/>
        </p:nvSpPr>
        <p:spPr>
          <a:xfrm>
            <a:off x="2286000" y="1066800"/>
            <a:ext cx="457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4648200" y="1981200"/>
            <a:ext cx="457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Прямоугольник 20"/>
          <p:cNvSpPr/>
          <p:nvPr/>
        </p:nvSpPr>
        <p:spPr>
          <a:xfrm>
            <a:off x="533400" y="2971800"/>
            <a:ext cx="304800" cy="3048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Прямоугольник 21"/>
          <p:cNvSpPr/>
          <p:nvPr/>
        </p:nvSpPr>
        <p:spPr>
          <a:xfrm>
            <a:off x="152400" y="1143000"/>
            <a:ext cx="304800" cy="3048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" name="Прямоугольник 22"/>
          <p:cNvSpPr/>
          <p:nvPr/>
        </p:nvSpPr>
        <p:spPr>
          <a:xfrm>
            <a:off x="914400" y="2209800"/>
            <a:ext cx="838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Прямоугольник 23"/>
          <p:cNvSpPr/>
          <p:nvPr/>
        </p:nvSpPr>
        <p:spPr>
          <a:xfrm>
            <a:off x="2667000" y="228600"/>
            <a:ext cx="838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Прямоугольник 24"/>
          <p:cNvSpPr/>
          <p:nvPr/>
        </p:nvSpPr>
        <p:spPr>
          <a:xfrm>
            <a:off x="5334000" y="1676400"/>
            <a:ext cx="457200" cy="2286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7" name="Прямоугольник 26"/>
          <p:cNvSpPr/>
          <p:nvPr/>
        </p:nvSpPr>
        <p:spPr>
          <a:xfrm>
            <a:off x="3886200" y="1066800"/>
            <a:ext cx="838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Прямоугольник 27"/>
          <p:cNvSpPr/>
          <p:nvPr/>
        </p:nvSpPr>
        <p:spPr>
          <a:xfrm>
            <a:off x="4876800" y="381000"/>
            <a:ext cx="457200" cy="2286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1" name="Равнобедренный треугольник 30"/>
          <p:cNvSpPr/>
          <p:nvPr/>
        </p:nvSpPr>
        <p:spPr>
          <a:xfrm>
            <a:off x="5334000" y="914400"/>
            <a:ext cx="451104" cy="3048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Прямоугольник 31"/>
          <p:cNvSpPr/>
          <p:nvPr/>
        </p:nvSpPr>
        <p:spPr>
          <a:xfrm>
            <a:off x="3352800" y="2057400"/>
            <a:ext cx="3048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рямоугольник 34"/>
          <p:cNvSpPr/>
          <p:nvPr/>
        </p:nvSpPr>
        <p:spPr>
          <a:xfrm>
            <a:off x="2819400" y="4267200"/>
            <a:ext cx="1905000" cy="6858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Пятно 1 35"/>
          <p:cNvSpPr/>
          <p:nvPr/>
        </p:nvSpPr>
        <p:spPr>
          <a:xfrm>
            <a:off x="3505200" y="4419600"/>
            <a:ext cx="533400" cy="457200"/>
          </a:xfrm>
          <a:prstGeom prst="irregularSeal1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Равнобедренный треугольник 5"/>
          <p:cNvSpPr/>
          <p:nvPr/>
        </p:nvSpPr>
        <p:spPr>
          <a:xfrm>
            <a:off x="533400" y="1143000"/>
            <a:ext cx="679704" cy="4572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Прямоугольник 25"/>
          <p:cNvSpPr/>
          <p:nvPr/>
        </p:nvSpPr>
        <p:spPr>
          <a:xfrm flipV="1">
            <a:off x="685800" y="609600"/>
            <a:ext cx="457200" cy="2286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3" name="Прямоугольник 32"/>
          <p:cNvSpPr/>
          <p:nvPr/>
        </p:nvSpPr>
        <p:spPr>
          <a:xfrm>
            <a:off x="2895600" y="4495800"/>
            <a:ext cx="533400" cy="3048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4" name="Рисунок 33" descr="1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4114800" y="4419600"/>
            <a:ext cx="509103" cy="435939"/>
          </a:xfrm>
          <a:prstGeom prst="rect">
            <a:avLst/>
          </a:prstGeom>
        </p:spPr>
      </p:pic>
      <p:sp>
        <p:nvSpPr>
          <p:cNvPr id="11" name="Равнобедренный треугольник 10"/>
          <p:cNvSpPr/>
          <p:nvPr/>
        </p:nvSpPr>
        <p:spPr>
          <a:xfrm>
            <a:off x="7162800" y="5562600"/>
            <a:ext cx="451104" cy="3048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8" name="Прямоугольник 17"/>
          <p:cNvSpPr/>
          <p:nvPr/>
        </p:nvSpPr>
        <p:spPr>
          <a:xfrm>
            <a:off x="7620000" y="5334000"/>
            <a:ext cx="457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7" name="Рисунок 36" descr="75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609600" y="4343400"/>
            <a:ext cx="2514600" cy="2514600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3.33333E-6 3.358E-6 C 0.0191 0.00162 0.03681 0.00555 0.05556 0.00809 C 0.07032 0.01642 0.08802 0.01642 0.10382 0.01873 C 0.12188 0.02544 0.1408 0.02891 0.15938 0.03099 C 0.18976 0.03977 0.22101 0.04879 0.25105 0.06013 C 0.25973 0.06336 0.26823 0.06406 0.27674 0.06845 C 0.3125 0.08626 0.3467 0.12465 0.38334 0.13506 C 0.39184 0.14269 0.39983 0.15101 0.40903 0.15772 C 0.41302 0.16073 0.41789 0.16165 0.42118 0.16628 C 0.42657 0.17391 0.42327 0.17137 0.42986 0.17437 C 0.43143 0.17576 0.43334 0.17668 0.43438 0.17854 C 0.43594 0.18062 0.43629 0.18339 0.43733 0.18501 C 0.43959 0.18732 0.44514 0.18964 0.44792 0.19102 C 0.45782 0.20467 0.46841 0.21508 0.47952 0.22641 C 0.48577 0.23288 0.49063 0.24167 0.49757 0.24722 C 0.50313 0.25138 0.51025 0.2537 0.51563 0.25763 C 0.52066 0.26133 0.52084 0.26387 0.52622 0.26804 C 0.53004 0.27104 0.53455 0.27266 0.53837 0.27636 C 0.53976 0.27775 0.54132 0.27891 0.54254 0.28052 C 0.5448 0.28307 0.54653 0.28654 0.54879 0.28885 C 0.55191 0.29209 0.55608 0.29394 0.55938 0.29718 C 0.56858 0.30619 0.57709 0.3173 0.58646 0.32631 C 0.59254 0.3388 0.58577 0.32655 0.59549 0.33857 C 0.59879 0.34273 0.60226 0.34644 0.60452 0.35129 C 0.60556 0.35337 0.60625 0.35545 0.60747 0.3573 C 0.61077 0.36262 0.61806 0.37187 0.61806 0.37211 C 0.62101 0.38436 0.61719 0.3728 0.62414 0.38228 C 0.62934 0.38922 0.62795 0.39523 0.63611 0.39893 C 0.64879 0.41119 0.62865 0.39084 0.6467 0.41558 C 0.654 0.42576 0.66181 0.43501 0.66771 0.44681 C 0.66962 0.45444 0.66858 0.45513 0.67084 0.44889 " pathEditMode="relative" rAng="0" ptsTypes="ffffffffffffffffffffffffffffffA">
                                      <p:cBhvr>
                                        <p:cTn id="6" dur="2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35" y="22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3"/>
                  </p:tgtEl>
                </p:cond>
              </p:nextCondLst>
            </p:seq>
          </p:childTnLst>
        </p:cTn>
      </p:par>
    </p:tnLst>
    <p:bldLst>
      <p:bldP spid="23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5.jpg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3" name="Рисунок 2" descr="2.pn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-76200" y="0"/>
            <a:ext cx="7010400" cy="6858000"/>
          </a:xfrm>
          <a:prstGeom prst="rect">
            <a:avLst/>
          </a:prstGeom>
        </p:spPr>
      </p:pic>
      <p:pic>
        <p:nvPicPr>
          <p:cNvPr id="4" name="Рисунок 3" descr="лукошко 3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6477000" y="4571984"/>
            <a:ext cx="2286016" cy="2286016"/>
          </a:xfrm>
          <a:prstGeom prst="rect">
            <a:avLst/>
          </a:prstGeom>
        </p:spPr>
      </p:pic>
      <p:sp>
        <p:nvSpPr>
          <p:cNvPr id="5" name="Равнобедренный треугольник 4"/>
          <p:cNvSpPr/>
          <p:nvPr/>
        </p:nvSpPr>
        <p:spPr>
          <a:xfrm>
            <a:off x="4724400" y="2895600"/>
            <a:ext cx="679704" cy="4572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7" name="Равнобедренный треугольник 6"/>
          <p:cNvSpPr/>
          <p:nvPr/>
        </p:nvSpPr>
        <p:spPr>
          <a:xfrm>
            <a:off x="5562600" y="228600"/>
            <a:ext cx="679704" cy="4572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9" name="Равнобедренный треугольник 8"/>
          <p:cNvSpPr/>
          <p:nvPr/>
        </p:nvSpPr>
        <p:spPr>
          <a:xfrm>
            <a:off x="3124200" y="1219200"/>
            <a:ext cx="451104" cy="304800"/>
          </a:xfrm>
          <a:prstGeom prst="triangl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Овал 11"/>
          <p:cNvSpPr/>
          <p:nvPr/>
        </p:nvSpPr>
        <p:spPr>
          <a:xfrm>
            <a:off x="1524000" y="1524000"/>
            <a:ext cx="533400" cy="5334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Овал 12"/>
          <p:cNvSpPr/>
          <p:nvPr/>
        </p:nvSpPr>
        <p:spPr>
          <a:xfrm>
            <a:off x="6019800" y="2286000"/>
            <a:ext cx="533400" cy="5334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Овал 13"/>
          <p:cNvSpPr/>
          <p:nvPr/>
        </p:nvSpPr>
        <p:spPr>
          <a:xfrm>
            <a:off x="3810000" y="228600"/>
            <a:ext cx="533400" cy="5334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Овал 14"/>
          <p:cNvSpPr/>
          <p:nvPr/>
        </p:nvSpPr>
        <p:spPr>
          <a:xfrm>
            <a:off x="2590800" y="2209800"/>
            <a:ext cx="304800" cy="304800"/>
          </a:xfrm>
          <a:prstGeom prst="ellips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Овал 15"/>
          <p:cNvSpPr/>
          <p:nvPr/>
        </p:nvSpPr>
        <p:spPr>
          <a:xfrm>
            <a:off x="6781800" y="5791200"/>
            <a:ext cx="304800" cy="304800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7" name="Овал 16"/>
          <p:cNvSpPr/>
          <p:nvPr/>
        </p:nvSpPr>
        <p:spPr>
          <a:xfrm>
            <a:off x="5334000" y="3505200"/>
            <a:ext cx="304800" cy="304800"/>
          </a:xfrm>
          <a:prstGeom prst="ellipse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9" name="Прямоугольник 18"/>
          <p:cNvSpPr/>
          <p:nvPr/>
        </p:nvSpPr>
        <p:spPr>
          <a:xfrm>
            <a:off x="2286000" y="1066800"/>
            <a:ext cx="457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0" name="Прямоугольник 19"/>
          <p:cNvSpPr/>
          <p:nvPr/>
        </p:nvSpPr>
        <p:spPr>
          <a:xfrm>
            <a:off x="4648200" y="1981200"/>
            <a:ext cx="457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1" name="Прямоугольник 20"/>
          <p:cNvSpPr/>
          <p:nvPr/>
        </p:nvSpPr>
        <p:spPr>
          <a:xfrm>
            <a:off x="533400" y="2971800"/>
            <a:ext cx="304800" cy="3048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" name="Прямоугольник 21"/>
          <p:cNvSpPr/>
          <p:nvPr/>
        </p:nvSpPr>
        <p:spPr>
          <a:xfrm>
            <a:off x="152400" y="1143000"/>
            <a:ext cx="304800" cy="3048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" name="Прямоугольник 22"/>
          <p:cNvSpPr/>
          <p:nvPr/>
        </p:nvSpPr>
        <p:spPr>
          <a:xfrm>
            <a:off x="7010400" y="5257800"/>
            <a:ext cx="838200" cy="4572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4" name="Прямоугольник 23"/>
          <p:cNvSpPr/>
          <p:nvPr/>
        </p:nvSpPr>
        <p:spPr>
          <a:xfrm>
            <a:off x="2667000" y="228600"/>
            <a:ext cx="838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5" name="Прямоугольник 24"/>
          <p:cNvSpPr/>
          <p:nvPr/>
        </p:nvSpPr>
        <p:spPr>
          <a:xfrm>
            <a:off x="5334000" y="1676400"/>
            <a:ext cx="457200" cy="2286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7" name="Прямоугольник 26"/>
          <p:cNvSpPr/>
          <p:nvPr/>
        </p:nvSpPr>
        <p:spPr>
          <a:xfrm>
            <a:off x="3886200" y="1066800"/>
            <a:ext cx="838200" cy="4572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8" name="Прямоугольник 27"/>
          <p:cNvSpPr/>
          <p:nvPr/>
        </p:nvSpPr>
        <p:spPr>
          <a:xfrm>
            <a:off x="4876800" y="381000"/>
            <a:ext cx="457200" cy="228600"/>
          </a:xfrm>
          <a:prstGeom prst="rect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1" name="Равнобедренный треугольник 30"/>
          <p:cNvSpPr/>
          <p:nvPr/>
        </p:nvSpPr>
        <p:spPr>
          <a:xfrm>
            <a:off x="5334000" y="914400"/>
            <a:ext cx="451104" cy="304800"/>
          </a:xfrm>
          <a:prstGeom prst="triangl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2" name="Прямоугольник 31"/>
          <p:cNvSpPr/>
          <p:nvPr/>
        </p:nvSpPr>
        <p:spPr>
          <a:xfrm>
            <a:off x="3352800" y="2057400"/>
            <a:ext cx="304800" cy="3048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5" name="Прямоугольник 34"/>
          <p:cNvSpPr/>
          <p:nvPr/>
        </p:nvSpPr>
        <p:spPr>
          <a:xfrm>
            <a:off x="2819400" y="4267200"/>
            <a:ext cx="1905000" cy="685800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6" name="Пятно 1 35"/>
          <p:cNvSpPr/>
          <p:nvPr/>
        </p:nvSpPr>
        <p:spPr>
          <a:xfrm>
            <a:off x="3505200" y="4419600"/>
            <a:ext cx="533400" cy="457200"/>
          </a:xfrm>
          <a:prstGeom prst="irregularSeal1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6" name="Равнобедренный треугольник 5"/>
          <p:cNvSpPr/>
          <p:nvPr/>
        </p:nvSpPr>
        <p:spPr>
          <a:xfrm>
            <a:off x="533400" y="1143000"/>
            <a:ext cx="679704" cy="4572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6" name="Прямоугольник 25"/>
          <p:cNvSpPr/>
          <p:nvPr/>
        </p:nvSpPr>
        <p:spPr>
          <a:xfrm flipV="1">
            <a:off x="685800" y="609600"/>
            <a:ext cx="457200" cy="2286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3" name="Рисунок 32" descr="75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09600" y="4343400"/>
            <a:ext cx="2514600" cy="2514600"/>
          </a:xfrm>
          <a:prstGeom prst="rect">
            <a:avLst/>
          </a:prstGeom>
        </p:spPr>
      </p:pic>
      <p:sp>
        <p:nvSpPr>
          <p:cNvPr id="18" name="Прямоугольник 17"/>
          <p:cNvSpPr/>
          <p:nvPr/>
        </p:nvSpPr>
        <p:spPr>
          <a:xfrm>
            <a:off x="7620000" y="5334000"/>
            <a:ext cx="457200" cy="457200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Равнобедренный треугольник 10"/>
          <p:cNvSpPr/>
          <p:nvPr/>
        </p:nvSpPr>
        <p:spPr>
          <a:xfrm>
            <a:off x="7162800" y="5562600"/>
            <a:ext cx="451104" cy="304800"/>
          </a:xfrm>
          <a:prstGeom prst="triangle">
            <a:avLst/>
          </a:prstGeom>
          <a:solidFill>
            <a:srgbClr val="FFFF00"/>
          </a:solidFill>
          <a:ln>
            <a:solidFill>
              <a:schemeClr val="bg2">
                <a:lumMod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34" name="Овал 33"/>
          <p:cNvSpPr/>
          <p:nvPr/>
        </p:nvSpPr>
        <p:spPr>
          <a:xfrm>
            <a:off x="2895600" y="4343400"/>
            <a:ext cx="457200" cy="457200"/>
          </a:xfrm>
          <a:prstGeom prst="ellipse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pic>
        <p:nvPicPr>
          <p:cNvPr id="37" name="Рисунок 36" descr="1.png"/>
          <p:cNvPicPr>
            <a:picLocks noChangeAspect="1"/>
          </p:cNvPicPr>
          <p:nvPr/>
        </p:nvPicPr>
        <p:blipFill>
          <a:blip r:embed="rId6" cstate="print"/>
          <a:stretch>
            <a:fillRect/>
          </a:stretch>
        </p:blipFill>
        <p:spPr>
          <a:xfrm>
            <a:off x="4114800" y="4419600"/>
            <a:ext cx="509103" cy="435939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0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1.11022E-16 2.10916E-6 C 0.02101 0.00439 0.0401 0.02058 0.05851 0.03492 C 0.0658 0.0407 0.06493 0.037 0.07153 0.04324 C 0.0776 0.04926 0.08264 0.05712 0.08906 0.06175 C 0.09479 0.06568 0.10694 0.0747 0.10955 0.0784 C 0.11111 0.08048 0.11215 0.08302 0.11389 0.08464 C 0.11563 0.08649 0.11771 0.08719 0.11979 0.0888 C 0.12274 0.09135 0.12847 0.0969 0.12847 0.09713 C 0.13663 0.11424 0.12604 0.09343 0.13576 0.10731 C 0.13924 0.11216 0.14167 0.11818 0.14462 0.12396 C 0.15 0.1339 0.15226 0.142 0.1592 0.14893 C 0.16337 0.15726 0.16823 0.17021 0.17378 0.17576 C 0.17622 0.18501 0.17882 0.19426 0.18264 0.20259 C 0.1849 0.21415 0.18646 0.2278 0.19132 0.23774 C 0.19566 0.26133 0.18924 0.22479 0.19427 0.2604 C 0.19514 0.26596 0.19722 0.27706 0.19722 0.27729 C 0.19774 0.28793 0.19774 0.29926 0.19861 0.31013 C 0.19931 0.31938 0.20295 0.33302 0.20451 0.34135 C 0.2066 0.35361 0.20799 0.36609 0.21024 0.37835 C 0.2125 0.41628 0.21181 0.39639 0.21181 0.43848 " pathEditMode="relative" rAng="0" ptsTypes="fffffffffffffffffffA">
                                      <p:cBhvr>
                                        <p:cTn id="6" dur="2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06" y="219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</p:childTnLst>
        </p:cTn>
      </p:par>
    </p:tnLst>
    <p:bldLst>
      <p:bldP spid="13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5.jpg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  <p:pic>
        <p:nvPicPr>
          <p:cNvPr id="3" name="Рисунок 2" descr="2.png"/>
          <p:cNvPicPr>
            <a:picLocks noChangeAspect="1"/>
          </p:cNvPicPr>
          <p:nvPr/>
        </p:nvPicPr>
        <p:blipFill>
          <a:blip r:embed="rId4" cstate="print"/>
          <a:stretch>
            <a:fillRect/>
          </a:stretch>
        </p:blipFill>
        <p:spPr>
          <a:xfrm>
            <a:off x="-76200" y="0"/>
            <a:ext cx="7010400" cy="6858000"/>
          </a:xfrm>
          <a:prstGeom prst="rect">
            <a:avLst/>
          </a:prstGeom>
        </p:spPr>
      </p:pic>
      <p:pic>
        <p:nvPicPr>
          <p:cNvPr id="33" name="Рисунок 32" descr="75.png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1600200" y="3733800"/>
            <a:ext cx="2590800" cy="2590800"/>
          </a:xfrm>
          <a:prstGeom prst="rect">
            <a:avLst/>
          </a:prstGeom>
        </p:spPr>
      </p:pic>
      <p:pic>
        <p:nvPicPr>
          <p:cNvPr id="38" name="Picture 8" descr="http://img0.liveinternet.ru/images/attach/b/3/9/924/9924784_cvetenie.gif"/>
          <p:cNvPicPr>
            <a:picLocks noChangeAspect="1" noChangeArrowheads="1" noCrop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838200" y="5467349"/>
            <a:ext cx="5581650" cy="1390651"/>
          </a:xfrm>
          <a:prstGeom prst="rect">
            <a:avLst/>
          </a:prstGeom>
          <a:noFill/>
        </p:spPr>
      </p:pic>
      <p:pic>
        <p:nvPicPr>
          <p:cNvPr id="39" name="Picture 8" descr="http://img0.liveinternet.ru/images/attach/b/3/9/924/9924784_cvetenie.gif"/>
          <p:cNvPicPr>
            <a:picLocks noChangeAspect="1" noChangeArrowheads="1" noCrop="1"/>
          </p:cNvPicPr>
          <p:nvPr/>
        </p:nvPicPr>
        <p:blipFill>
          <a:blip r:embed="rId6" cstate="print"/>
          <a:srcRect/>
          <a:stretch>
            <a:fillRect/>
          </a:stretch>
        </p:blipFill>
        <p:spPr bwMode="auto">
          <a:xfrm flipH="1">
            <a:off x="4800600" y="5257800"/>
            <a:ext cx="4552950" cy="1390651"/>
          </a:xfrm>
          <a:prstGeom prst="rect">
            <a:avLst/>
          </a:prstGeom>
          <a:noFill/>
        </p:spPr>
      </p:pic>
      <p:pic>
        <p:nvPicPr>
          <p:cNvPr id="40" name="Picture 4" descr="http://img1.liveinternet.ru/images/attach/c/1/60/609/60609090_t70058.gif"/>
          <p:cNvPicPr>
            <a:picLocks noChangeAspect="1" noChangeArrowheads="1" noCrop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6858000" y="3276600"/>
            <a:ext cx="720080" cy="727281"/>
          </a:xfrm>
          <a:prstGeom prst="rect">
            <a:avLst/>
          </a:prstGeom>
          <a:noFill/>
        </p:spPr>
      </p:pic>
      <p:pic>
        <p:nvPicPr>
          <p:cNvPr id="41" name="Picture 10" descr="http://www.chezmarcel.net/ypapil18.gif"/>
          <p:cNvPicPr>
            <a:picLocks noChangeAspect="1" noChangeArrowheads="1" noCrop="1"/>
          </p:cNvPicPr>
          <p:nvPr/>
        </p:nvPicPr>
        <p:blipFill>
          <a:blip r:embed="rId8" cstate="print"/>
          <a:srcRect/>
          <a:stretch>
            <a:fillRect/>
          </a:stretch>
        </p:blipFill>
        <p:spPr bwMode="auto">
          <a:xfrm>
            <a:off x="5148064" y="2564904"/>
            <a:ext cx="847725" cy="762000"/>
          </a:xfrm>
          <a:prstGeom prst="rect">
            <a:avLst/>
          </a:prstGeom>
          <a:noFill/>
        </p:spPr>
      </p:pic>
      <p:pic>
        <p:nvPicPr>
          <p:cNvPr id="42" name="Picture 12" descr="http://img-fotki.yandex.ru/get/4808/talana1959.11d/0_5733e_ba4f4a5f_XL.jpg"/>
          <p:cNvPicPr>
            <a:picLocks noChangeAspect="1" noChangeArrowheads="1" noCrop="1"/>
          </p:cNvPicPr>
          <p:nvPr/>
        </p:nvPicPr>
        <p:blipFill>
          <a:blip r:embed="rId9" cstate="print"/>
          <a:srcRect/>
          <a:stretch>
            <a:fillRect/>
          </a:stretch>
        </p:blipFill>
        <p:spPr bwMode="auto">
          <a:xfrm>
            <a:off x="5943600" y="3810000"/>
            <a:ext cx="917451" cy="863484"/>
          </a:xfrm>
          <a:prstGeom prst="rect">
            <a:avLst/>
          </a:prstGeom>
          <a:noFill/>
        </p:spPr>
      </p:pic>
      <p:pic>
        <p:nvPicPr>
          <p:cNvPr id="43" name="Picture 10" descr="http://img1.liveinternet.ru/images/attach/c/1/60/609/60609090_t70058.gif"/>
          <p:cNvPicPr>
            <a:picLocks noChangeAspect="1" noChangeArrowheads="1" noCrop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 flipH="1">
            <a:off x="6172200" y="2133600"/>
            <a:ext cx="937964" cy="962025"/>
          </a:xfrm>
          <a:prstGeom prst="rect">
            <a:avLst/>
          </a:prstGeom>
          <a:noFill/>
        </p:spPr>
      </p:pic>
      <p:pic>
        <p:nvPicPr>
          <p:cNvPr id="45" name="j0214098.wav">
            <a:hlinkClick r:id="" action="ppaction://media"/>
          </p:cNvPr>
          <p:cNvPicPr>
            <a:picLocks noRot="1" noChangeAspect="1"/>
          </p:cNvPicPr>
          <p:nvPr>
            <a:wavAudioFile r:embed="rId1" name="j0214098.wav"/>
          </p:nvPr>
        </p:nvPicPr>
        <p:blipFill>
          <a:blip r:embed="rId10" cstate="print"/>
          <a:stretch>
            <a:fillRect/>
          </a:stretch>
        </p:blipFill>
        <p:spPr>
          <a:xfrm>
            <a:off x="4419600" y="3276600"/>
            <a:ext cx="304800" cy="304800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3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1" presetClass="mediacall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4745" fill="hold"/>
                                        <p:tgtEl>
                                          <p:spTgt spid="4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>
                <p:cTn id="11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5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Рисунок 18" descr="y4e.jpg"/>
          <p:cNvPicPr>
            <a:picLocks noChangeAspect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Прямоугольник 19"/>
          <p:cNvSpPr/>
          <p:nvPr/>
        </p:nvSpPr>
        <p:spPr>
          <a:xfrm>
            <a:off x="323850" y="333375"/>
            <a:ext cx="1873250" cy="1295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2052" name="Rectangle 2"/>
          <p:cNvSpPr>
            <a:spLocks noChangeArrowheads="1"/>
          </p:cNvSpPr>
          <p:nvPr/>
        </p:nvSpPr>
        <p:spPr bwMode="auto">
          <a:xfrm>
            <a:off x="1476375" y="1125538"/>
            <a:ext cx="363538" cy="33972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3" name="Rectangle 3"/>
          <p:cNvSpPr>
            <a:spLocks noChangeArrowheads="1"/>
          </p:cNvSpPr>
          <p:nvPr/>
        </p:nvSpPr>
        <p:spPr bwMode="auto">
          <a:xfrm>
            <a:off x="1117600" y="1268413"/>
            <a:ext cx="217488" cy="204787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4" name="AutoShape 4"/>
          <p:cNvSpPr>
            <a:spLocks noChangeArrowheads="1"/>
          </p:cNvSpPr>
          <p:nvPr/>
        </p:nvSpPr>
        <p:spPr bwMode="auto">
          <a:xfrm>
            <a:off x="1093788" y="430213"/>
            <a:ext cx="239712" cy="190500"/>
          </a:xfrm>
          <a:prstGeom prst="triangle">
            <a:avLst>
              <a:gd name="adj" fmla="val 50000"/>
            </a:avLst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5" name="AutoShape 5"/>
          <p:cNvSpPr>
            <a:spLocks noChangeArrowheads="1"/>
          </p:cNvSpPr>
          <p:nvPr/>
        </p:nvSpPr>
        <p:spPr bwMode="auto">
          <a:xfrm>
            <a:off x="1404938" y="549275"/>
            <a:ext cx="431800" cy="280988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6" name="Rectangle 6"/>
          <p:cNvSpPr>
            <a:spLocks noChangeArrowheads="1"/>
          </p:cNvSpPr>
          <p:nvPr/>
        </p:nvSpPr>
        <p:spPr bwMode="auto">
          <a:xfrm>
            <a:off x="1549400" y="836613"/>
            <a:ext cx="176213" cy="257175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7" name="Rectangle 7"/>
          <p:cNvSpPr>
            <a:spLocks noChangeArrowheads="1"/>
          </p:cNvSpPr>
          <p:nvPr/>
        </p:nvSpPr>
        <p:spPr bwMode="auto">
          <a:xfrm>
            <a:off x="609600" y="1125538"/>
            <a:ext cx="363538" cy="33972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8" name="Oval 8"/>
          <p:cNvSpPr>
            <a:spLocks noChangeArrowheads="1"/>
          </p:cNvSpPr>
          <p:nvPr/>
        </p:nvSpPr>
        <p:spPr bwMode="auto">
          <a:xfrm>
            <a:off x="1044575" y="909638"/>
            <a:ext cx="385763" cy="331787"/>
          </a:xfrm>
          <a:prstGeom prst="ellipse">
            <a:avLst/>
          </a:prstGeom>
          <a:solidFill>
            <a:srgbClr val="0070C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59" name="Rectangle 9"/>
          <p:cNvSpPr>
            <a:spLocks noChangeArrowheads="1"/>
          </p:cNvSpPr>
          <p:nvPr/>
        </p:nvSpPr>
        <p:spPr bwMode="auto">
          <a:xfrm>
            <a:off x="682625" y="836613"/>
            <a:ext cx="176213" cy="257175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0" name="AutoShape 10"/>
          <p:cNvSpPr>
            <a:spLocks noChangeArrowheads="1"/>
          </p:cNvSpPr>
          <p:nvPr/>
        </p:nvSpPr>
        <p:spPr bwMode="auto">
          <a:xfrm>
            <a:off x="538163" y="555625"/>
            <a:ext cx="431800" cy="280988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1" name="Rectangle 11"/>
          <p:cNvSpPr>
            <a:spLocks noChangeArrowheads="1"/>
          </p:cNvSpPr>
          <p:nvPr/>
        </p:nvSpPr>
        <p:spPr bwMode="auto">
          <a:xfrm>
            <a:off x="1117600" y="620713"/>
            <a:ext cx="176213" cy="25717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2" name="Rectangle 2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5316538" y="5272088"/>
            <a:ext cx="1154112" cy="115252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3" name="Rectangle 3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173538" y="5805488"/>
            <a:ext cx="690562" cy="695325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4" name="AutoShape 4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8024813" y="4341813"/>
            <a:ext cx="762000" cy="677862"/>
          </a:xfrm>
          <a:prstGeom prst="triangle">
            <a:avLst>
              <a:gd name="adj" fmla="val 50000"/>
            </a:avLst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5" name="AutoShape 5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76225" y="4106863"/>
            <a:ext cx="1374775" cy="1000125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6" name="Rectangle 6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7843838" y="5510213"/>
            <a:ext cx="560387" cy="915987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7" name="Rectangle 7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950913" y="5407025"/>
            <a:ext cx="1152525" cy="1150938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8" name="Oval 8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3630613" y="4294188"/>
            <a:ext cx="1166812" cy="1181100"/>
          </a:xfrm>
          <a:prstGeom prst="ellipse">
            <a:avLst/>
          </a:prstGeom>
          <a:solidFill>
            <a:srgbClr val="0070C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69" name="Rectangle 9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800350" y="5445125"/>
            <a:ext cx="560388" cy="915988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70" name="AutoShape 10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1803400" y="4195763"/>
            <a:ext cx="1374775" cy="1001712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2071" name="Rectangle 11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6862763" y="5516563"/>
            <a:ext cx="561975" cy="915987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pic>
        <p:nvPicPr>
          <p:cNvPr id="24" name="Записанный звук">
            <a:hlinkClick r:id="" action="ppaction://media"/>
          </p:cNvPr>
          <p:cNvPicPr>
            <a:picLocks noRot="1" noChangeAspect="1"/>
          </p:cNvPicPr>
          <p:nvPr>
            <a:wavAudioFile r:embed="rId1" name="Записанный звук"/>
          </p:nvPr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8604250" y="260350"/>
            <a:ext cx="304800" cy="304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Click="0"/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2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007" fill="hold"/>
                                        <p:tgtEl>
                                          <p:spTgt spid="2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4"/>
                  </p:tgtEl>
                </p:cond>
              </p:nextCondLst>
            </p:seq>
            <p:audi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24"/>
                </p:tgtEl>
              </p:cMediaNode>
            </p:audio>
          </p:childTnLst>
        </p:cTn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Рисунок 1" descr="y4e.jpg">
            <a:hlinkClick r:id="" action="ppaction://macro?name=DragandDrop"/>
          </p:cNvPr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Прямоугольник 2"/>
          <p:cNvSpPr/>
          <p:nvPr/>
        </p:nvSpPr>
        <p:spPr>
          <a:xfrm>
            <a:off x="323850" y="333375"/>
            <a:ext cx="1873250" cy="1295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3076" name="AutoShape 31"/>
          <p:cNvSpPr>
            <a:spLocks noChangeArrowheads="1"/>
          </p:cNvSpPr>
          <p:nvPr/>
        </p:nvSpPr>
        <p:spPr bwMode="auto">
          <a:xfrm>
            <a:off x="423863" y="765175"/>
            <a:ext cx="331787" cy="241300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77" name="Rectangle 32"/>
          <p:cNvSpPr>
            <a:spLocks noChangeArrowheads="1"/>
          </p:cNvSpPr>
          <p:nvPr/>
        </p:nvSpPr>
        <p:spPr bwMode="auto">
          <a:xfrm>
            <a:off x="1116013" y="1196975"/>
            <a:ext cx="279400" cy="293688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78" name="Rectangle 33"/>
          <p:cNvSpPr>
            <a:spLocks noChangeArrowheads="1"/>
          </p:cNvSpPr>
          <p:nvPr/>
        </p:nvSpPr>
        <p:spPr bwMode="auto">
          <a:xfrm>
            <a:off x="1476375" y="1341438"/>
            <a:ext cx="168275" cy="176212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79" name="AutoShape 34"/>
          <p:cNvSpPr>
            <a:spLocks noChangeArrowheads="1"/>
          </p:cNvSpPr>
          <p:nvPr/>
        </p:nvSpPr>
        <p:spPr bwMode="auto">
          <a:xfrm>
            <a:off x="1476375" y="1125538"/>
            <a:ext cx="184150" cy="163512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0" name="Rectangle 35"/>
          <p:cNvSpPr>
            <a:spLocks noChangeArrowheads="1"/>
          </p:cNvSpPr>
          <p:nvPr/>
        </p:nvSpPr>
        <p:spPr bwMode="auto">
          <a:xfrm>
            <a:off x="1692275" y="1054100"/>
            <a:ext cx="293688" cy="477838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1" name="Rectangle 36"/>
          <p:cNvSpPr>
            <a:spLocks noChangeArrowheads="1"/>
          </p:cNvSpPr>
          <p:nvPr/>
        </p:nvSpPr>
        <p:spPr bwMode="auto">
          <a:xfrm>
            <a:off x="468313" y="1054100"/>
            <a:ext cx="292100" cy="477838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2" name="Oval 37"/>
          <p:cNvSpPr>
            <a:spLocks noChangeArrowheads="1"/>
          </p:cNvSpPr>
          <p:nvPr/>
        </p:nvSpPr>
        <p:spPr bwMode="auto">
          <a:xfrm>
            <a:off x="1116013" y="909638"/>
            <a:ext cx="295275" cy="287337"/>
          </a:xfrm>
          <a:prstGeom prst="ellipse">
            <a:avLst/>
          </a:prstGeom>
          <a:solidFill>
            <a:srgbClr val="0070C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3" name="AutoShape 38"/>
          <p:cNvSpPr>
            <a:spLocks noChangeArrowheads="1"/>
          </p:cNvSpPr>
          <p:nvPr/>
        </p:nvSpPr>
        <p:spPr bwMode="auto">
          <a:xfrm>
            <a:off x="1649413" y="765175"/>
            <a:ext cx="331787" cy="242888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4" name="Rectangle 39"/>
          <p:cNvSpPr>
            <a:spLocks noChangeArrowheads="1"/>
          </p:cNvSpPr>
          <p:nvPr/>
        </p:nvSpPr>
        <p:spPr bwMode="auto">
          <a:xfrm>
            <a:off x="828675" y="1341438"/>
            <a:ext cx="168275" cy="176212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5" name="AutoShape 40"/>
          <p:cNvSpPr>
            <a:spLocks noChangeArrowheads="1"/>
          </p:cNvSpPr>
          <p:nvPr/>
        </p:nvSpPr>
        <p:spPr bwMode="auto">
          <a:xfrm>
            <a:off x="828675" y="1125538"/>
            <a:ext cx="184150" cy="163512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6" name="AutoShape 41"/>
          <p:cNvSpPr>
            <a:spLocks noChangeArrowheads="1"/>
          </p:cNvSpPr>
          <p:nvPr/>
        </p:nvSpPr>
        <p:spPr bwMode="auto">
          <a:xfrm>
            <a:off x="1071563" y="668338"/>
            <a:ext cx="333375" cy="241300"/>
          </a:xfrm>
          <a:prstGeom prst="triangle">
            <a:avLst>
              <a:gd name="adj" fmla="val 50000"/>
            </a:avLst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7" name="AutoShape 31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52413" y="5518150"/>
            <a:ext cx="1373187" cy="979488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8" name="Rectangle 32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5100638" y="4583113"/>
            <a:ext cx="1155700" cy="1192212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89" name="Rectangle 33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6191250" y="5897563"/>
            <a:ext cx="696913" cy="715962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0" name="AutoShape 34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8382000" y="4819650"/>
            <a:ext cx="762000" cy="665163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1" name="Rectangle 35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6956425" y="4581525"/>
            <a:ext cx="1216025" cy="1943100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2" name="Rectangle 36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1797050" y="4413250"/>
            <a:ext cx="1209675" cy="1943100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3" name="Oval 37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3284538" y="5359400"/>
            <a:ext cx="1220787" cy="1168400"/>
          </a:xfrm>
          <a:prstGeom prst="ellipse">
            <a:avLst/>
          </a:prstGeom>
          <a:solidFill>
            <a:srgbClr val="0070C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4" name="AutoShape 38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3233738" y="3989388"/>
            <a:ext cx="1371600" cy="985837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5" name="Rectangle 39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606925" y="5897563"/>
            <a:ext cx="696913" cy="715962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6" name="AutoShape 40"/>
          <p:cNvSpPr>
            <a:spLocks noChangeArrowheads="1"/>
          </p:cNvSpPr>
          <p:nvPr/>
        </p:nvSpPr>
        <p:spPr bwMode="auto">
          <a:xfrm>
            <a:off x="8132763" y="5827713"/>
            <a:ext cx="762000" cy="665162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3097" name="AutoShape 41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50825" y="4365625"/>
            <a:ext cx="1379538" cy="979488"/>
          </a:xfrm>
          <a:prstGeom prst="triangle">
            <a:avLst>
              <a:gd name="adj" fmla="val 50000"/>
            </a:avLst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Рисунок 1" descr="y4e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Прямоугольник 2"/>
          <p:cNvSpPr/>
          <p:nvPr/>
        </p:nvSpPr>
        <p:spPr>
          <a:xfrm>
            <a:off x="323850" y="333375"/>
            <a:ext cx="1873250" cy="129540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4100" name="Rectangle 2"/>
          <p:cNvSpPr>
            <a:spLocks noChangeArrowheads="1"/>
          </p:cNvSpPr>
          <p:nvPr/>
        </p:nvSpPr>
        <p:spPr bwMode="auto">
          <a:xfrm>
            <a:off x="1476375" y="1125538"/>
            <a:ext cx="363538" cy="33972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1" name="Rectangle 3"/>
          <p:cNvSpPr>
            <a:spLocks noChangeArrowheads="1"/>
          </p:cNvSpPr>
          <p:nvPr/>
        </p:nvSpPr>
        <p:spPr bwMode="auto">
          <a:xfrm>
            <a:off x="1117600" y="1268413"/>
            <a:ext cx="217488" cy="204787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2" name="AutoShape 4"/>
          <p:cNvSpPr>
            <a:spLocks noChangeArrowheads="1"/>
          </p:cNvSpPr>
          <p:nvPr/>
        </p:nvSpPr>
        <p:spPr bwMode="auto">
          <a:xfrm>
            <a:off x="1093788" y="430213"/>
            <a:ext cx="239712" cy="190500"/>
          </a:xfrm>
          <a:prstGeom prst="triangle">
            <a:avLst>
              <a:gd name="adj" fmla="val 50000"/>
            </a:avLst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3" name="AutoShape 5"/>
          <p:cNvSpPr>
            <a:spLocks noChangeArrowheads="1"/>
          </p:cNvSpPr>
          <p:nvPr/>
        </p:nvSpPr>
        <p:spPr bwMode="auto">
          <a:xfrm>
            <a:off x="1404938" y="549275"/>
            <a:ext cx="431800" cy="280988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4" name="Rectangle 6"/>
          <p:cNvSpPr>
            <a:spLocks noChangeArrowheads="1"/>
          </p:cNvSpPr>
          <p:nvPr/>
        </p:nvSpPr>
        <p:spPr bwMode="auto">
          <a:xfrm>
            <a:off x="1549400" y="836613"/>
            <a:ext cx="176213" cy="257175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5" name="Rectangle 7"/>
          <p:cNvSpPr>
            <a:spLocks noChangeArrowheads="1"/>
          </p:cNvSpPr>
          <p:nvPr/>
        </p:nvSpPr>
        <p:spPr bwMode="auto">
          <a:xfrm>
            <a:off x="609600" y="1125538"/>
            <a:ext cx="363538" cy="33972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6" name="Oval 8"/>
          <p:cNvSpPr>
            <a:spLocks noChangeArrowheads="1"/>
          </p:cNvSpPr>
          <p:nvPr/>
        </p:nvSpPr>
        <p:spPr bwMode="auto">
          <a:xfrm>
            <a:off x="1044575" y="909638"/>
            <a:ext cx="385763" cy="331787"/>
          </a:xfrm>
          <a:prstGeom prst="ellipse">
            <a:avLst/>
          </a:prstGeom>
          <a:solidFill>
            <a:srgbClr val="0070C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7" name="Rectangle 9"/>
          <p:cNvSpPr>
            <a:spLocks noChangeArrowheads="1"/>
          </p:cNvSpPr>
          <p:nvPr/>
        </p:nvSpPr>
        <p:spPr bwMode="auto">
          <a:xfrm>
            <a:off x="682625" y="836613"/>
            <a:ext cx="176213" cy="257175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8" name="AutoShape 10"/>
          <p:cNvSpPr>
            <a:spLocks noChangeArrowheads="1"/>
          </p:cNvSpPr>
          <p:nvPr/>
        </p:nvSpPr>
        <p:spPr bwMode="auto">
          <a:xfrm>
            <a:off x="538163" y="555625"/>
            <a:ext cx="431800" cy="280988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09" name="Rectangle 11"/>
          <p:cNvSpPr>
            <a:spLocks noChangeArrowheads="1"/>
          </p:cNvSpPr>
          <p:nvPr/>
        </p:nvSpPr>
        <p:spPr bwMode="auto">
          <a:xfrm>
            <a:off x="1117600" y="620713"/>
            <a:ext cx="176213" cy="257175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0" name="Rectangle 2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3867150" y="5346700"/>
            <a:ext cx="1208088" cy="1250950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1" name="Rectangle 3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321175" y="4233863"/>
            <a:ext cx="723900" cy="754062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2" name="AutoShape 4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6932613" y="4151313"/>
            <a:ext cx="796925" cy="701675"/>
          </a:xfrm>
          <a:prstGeom prst="triangle">
            <a:avLst>
              <a:gd name="adj" fmla="val 50000"/>
            </a:avLst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3" name="AutoShape 5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1116013" y="3644900"/>
            <a:ext cx="1435100" cy="1035050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4" name="Rectangle 6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919413" y="4059238"/>
            <a:ext cx="585787" cy="946150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5" name="Rectangle 7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1358900" y="5160963"/>
            <a:ext cx="1209675" cy="1250950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6" name="Oval 8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5449888" y="5411788"/>
            <a:ext cx="1282700" cy="1222375"/>
          </a:xfrm>
          <a:prstGeom prst="ellipse">
            <a:avLst/>
          </a:prstGeom>
          <a:solidFill>
            <a:srgbClr val="0070C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7" name="Rectangle 9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69900" y="5067300"/>
            <a:ext cx="585788" cy="946150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8" name="AutoShape 10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7164388" y="5373688"/>
            <a:ext cx="1435100" cy="1033462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4119" name="Rectangle 11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8162925" y="4635500"/>
            <a:ext cx="585788" cy="946150"/>
          </a:xfrm>
          <a:prstGeom prst="rect">
            <a:avLst/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Рисунок 1" descr="y4e.jpg"/>
          <p:cNvPicPr>
            <a:picLocks noChangeAspect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Прямоугольник 2"/>
          <p:cNvSpPr/>
          <p:nvPr/>
        </p:nvSpPr>
        <p:spPr>
          <a:xfrm>
            <a:off x="395288" y="476250"/>
            <a:ext cx="1873250" cy="122396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ru-RU"/>
          </a:p>
        </p:txBody>
      </p:sp>
      <p:sp>
        <p:nvSpPr>
          <p:cNvPr id="5124" name="Oval 2"/>
          <p:cNvSpPr>
            <a:spLocks noChangeArrowheads="1"/>
          </p:cNvSpPr>
          <p:nvPr/>
        </p:nvSpPr>
        <p:spPr bwMode="auto">
          <a:xfrm>
            <a:off x="684213" y="1125538"/>
            <a:ext cx="323850" cy="295275"/>
          </a:xfrm>
          <a:prstGeom prst="ellipse">
            <a:avLst/>
          </a:prstGeom>
          <a:solidFill>
            <a:srgbClr val="FF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5" name="Oval 3"/>
          <p:cNvSpPr>
            <a:spLocks noChangeArrowheads="1"/>
          </p:cNvSpPr>
          <p:nvPr/>
        </p:nvSpPr>
        <p:spPr bwMode="auto">
          <a:xfrm>
            <a:off x="1187450" y="836613"/>
            <a:ext cx="185738" cy="180975"/>
          </a:xfrm>
          <a:prstGeom prst="ellipse">
            <a:avLst/>
          </a:prstGeom>
          <a:solidFill>
            <a:srgbClr val="FFFF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6" name="Rectangle 4"/>
          <p:cNvSpPr>
            <a:spLocks noChangeArrowheads="1"/>
          </p:cNvSpPr>
          <p:nvPr/>
        </p:nvSpPr>
        <p:spPr bwMode="auto">
          <a:xfrm rot="5400000">
            <a:off x="1137445" y="1218406"/>
            <a:ext cx="315912" cy="504825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7" name="Rectangle 5"/>
          <p:cNvSpPr>
            <a:spLocks noChangeArrowheads="1"/>
          </p:cNvSpPr>
          <p:nvPr/>
        </p:nvSpPr>
        <p:spPr bwMode="auto">
          <a:xfrm>
            <a:off x="1692275" y="1447800"/>
            <a:ext cx="184150" cy="180975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8" name="AutoShape 6"/>
          <p:cNvSpPr>
            <a:spLocks noChangeArrowheads="1"/>
          </p:cNvSpPr>
          <p:nvPr/>
        </p:nvSpPr>
        <p:spPr bwMode="auto">
          <a:xfrm>
            <a:off x="1187450" y="620713"/>
            <a:ext cx="203200" cy="168275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29" name="AutoShape 7"/>
          <p:cNvSpPr>
            <a:spLocks noChangeArrowheads="1"/>
          </p:cNvSpPr>
          <p:nvPr/>
        </p:nvSpPr>
        <p:spPr bwMode="auto">
          <a:xfrm>
            <a:off x="1547813" y="836613"/>
            <a:ext cx="365125" cy="249237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0" name="Rectangle 8"/>
          <p:cNvSpPr>
            <a:spLocks noChangeArrowheads="1"/>
          </p:cNvSpPr>
          <p:nvPr/>
        </p:nvSpPr>
        <p:spPr bwMode="auto">
          <a:xfrm>
            <a:off x="755650" y="1447800"/>
            <a:ext cx="184150" cy="180975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1" name="Oval 9"/>
          <p:cNvSpPr>
            <a:spLocks noChangeArrowheads="1"/>
          </p:cNvSpPr>
          <p:nvPr/>
        </p:nvSpPr>
        <p:spPr bwMode="auto">
          <a:xfrm>
            <a:off x="1619250" y="1125538"/>
            <a:ext cx="325438" cy="295275"/>
          </a:xfrm>
          <a:prstGeom prst="ellipse">
            <a:avLst/>
          </a:prstGeom>
          <a:solidFill>
            <a:srgbClr val="FF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2" name="AutoShape 10"/>
          <p:cNvSpPr>
            <a:spLocks noChangeArrowheads="1"/>
          </p:cNvSpPr>
          <p:nvPr/>
        </p:nvSpPr>
        <p:spPr bwMode="auto">
          <a:xfrm>
            <a:off x="679450" y="836613"/>
            <a:ext cx="363538" cy="249237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3" name="Rectangle 11"/>
          <p:cNvSpPr>
            <a:spLocks noChangeArrowheads="1"/>
          </p:cNvSpPr>
          <p:nvPr/>
        </p:nvSpPr>
        <p:spPr bwMode="auto">
          <a:xfrm>
            <a:off x="1187450" y="1052513"/>
            <a:ext cx="149225" cy="228600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4" name="Oval 12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6443663" y="4724400"/>
            <a:ext cx="1223962" cy="1119188"/>
          </a:xfrm>
          <a:prstGeom prst="ellipse">
            <a:avLst/>
          </a:prstGeom>
          <a:solidFill>
            <a:srgbClr val="FF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5" name="Oval 13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211638" y="5175250"/>
            <a:ext cx="692150" cy="685800"/>
          </a:xfrm>
          <a:prstGeom prst="ellipse">
            <a:avLst/>
          </a:prstGeom>
          <a:solidFill>
            <a:srgbClr val="FFFF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6" name="Rectangle 14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 rot="5400000">
            <a:off x="875507" y="5083969"/>
            <a:ext cx="1143000" cy="2008187"/>
          </a:xfrm>
          <a:prstGeom prst="rect">
            <a:avLst/>
          </a:prstGeom>
          <a:solidFill>
            <a:srgbClr val="FF00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7" name="Rectangle 15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5770563" y="6103938"/>
            <a:ext cx="736600" cy="685800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8" name="AutoShape 16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373313" y="4679950"/>
            <a:ext cx="808037" cy="639763"/>
          </a:xfrm>
          <a:prstGeom prst="triangle">
            <a:avLst>
              <a:gd name="adj" fmla="val 50000"/>
            </a:avLst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39" name="AutoShape 17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68313" y="4365625"/>
            <a:ext cx="1455737" cy="941388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40" name="Rectangle 18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4500563" y="5949950"/>
            <a:ext cx="736600" cy="684213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41" name="Oval 19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2781300" y="5654675"/>
            <a:ext cx="1223963" cy="1119188"/>
          </a:xfrm>
          <a:prstGeom prst="ellipse">
            <a:avLst/>
          </a:prstGeom>
          <a:solidFill>
            <a:srgbClr val="FF0000"/>
          </a:solidFill>
          <a:ln w="9525">
            <a:solidFill>
              <a:srgbClr val="000000"/>
            </a:solidFill>
            <a:round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42" name="AutoShape 20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7235825" y="5589588"/>
            <a:ext cx="1455738" cy="941387"/>
          </a:xfrm>
          <a:prstGeom prst="triangle">
            <a:avLst>
              <a:gd name="adj" fmla="val 50000"/>
            </a:avLst>
          </a:pr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  <p:sp>
        <p:nvSpPr>
          <p:cNvPr id="5143" name="Rectangle 21">
            <a:hlinkClick r:id="" action="ppaction://macro?name=DragandDrop"/>
          </p:cNvPr>
          <p:cNvSpPr>
            <a:spLocks noChangeArrowheads="1"/>
          </p:cNvSpPr>
          <p:nvPr/>
        </p:nvSpPr>
        <p:spPr bwMode="auto">
          <a:xfrm>
            <a:off x="5508625" y="4972050"/>
            <a:ext cx="504825" cy="862013"/>
          </a:xfrm>
          <a:prstGeom prst="rect">
            <a:avLst/>
          </a:prstGeom>
          <a:solidFill>
            <a:srgbClr val="0070C0"/>
          </a:solidFill>
          <a:ln w="9525">
            <a:solidFill>
              <a:srgbClr val="000000"/>
            </a:solidFill>
            <a:miter lim="800000"/>
            <a:headEnd/>
            <a:tailEnd/>
          </a:ln>
        </p:spPr>
        <p:txBody>
          <a:bodyPr/>
          <a:lstStyle/>
          <a:p>
            <a:endParaRPr lang="ru-RU"/>
          </a:p>
        </p:txBody>
      </p:sp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rnd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  <a:ln w="38100" cap="rnd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100000" t="-60000" r="100000" b="20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100000" t="100000" r="100000" b="10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9</TotalTime>
  <Words>13</Words>
  <Application>Microsoft Office PowerPoint</Application>
  <PresentationFormat>Экран (4:3)</PresentationFormat>
  <Paragraphs>2</Paragraphs>
  <Slides>15</Slides>
  <Notes>0</Notes>
  <HiddenSlides>0</HiddenSlides>
  <MMClips>12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15</vt:i4>
      </vt:variant>
    </vt:vector>
  </HeadingPairs>
  <TitlesOfParts>
    <vt:vector size="16" baseType="lpstr">
      <vt:lpstr>Office Theme</vt:lpstr>
      <vt:lpstr>Слайд 1</vt:lpstr>
      <vt:lpstr>Слайд 2</vt:lpstr>
      <vt:lpstr>Слайд 3</vt:lpstr>
      <vt:lpstr>Слайд 4</vt:lpstr>
      <vt:lpstr>Слайд 5</vt:lpstr>
      <vt:lpstr>Слайд 6</vt:lpstr>
      <vt:lpstr>Слайд 7</vt:lpstr>
      <vt:lpstr>Слайд 8</vt:lpstr>
      <vt:lpstr>Слайд 9</vt:lpstr>
      <vt:lpstr>Слайд 10</vt:lpstr>
      <vt:lpstr>Слайд 11</vt:lpstr>
      <vt:lpstr>Слайд 12</vt:lpstr>
      <vt:lpstr>Слайд 13</vt:lpstr>
      <vt:lpstr>Слайд 14</vt:lpstr>
      <vt:lpstr>Слайд 15</vt:lpstr>
    </vt:vector>
  </TitlesOfParts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Слайд 1</dc:title>
  <dc:creator>Лена</dc:creator>
  <cp:lastModifiedBy>ИС</cp:lastModifiedBy>
  <cp:revision>5</cp:revision>
  <dcterms:created xsi:type="dcterms:W3CDTF">2014-08-12T21:26:25Z</dcterms:created>
  <dcterms:modified xsi:type="dcterms:W3CDTF">2015-06-25T17:27:13Z</dcterms:modified>
</cp:coreProperties>
</file>